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78" r:id="rId3"/>
    <p:sldId id="257" r:id="rId4"/>
    <p:sldId id="258" r:id="rId5"/>
    <p:sldId id="264" r:id="rId6"/>
    <p:sldId id="279" r:id="rId7"/>
    <p:sldId id="266" r:id="rId8"/>
    <p:sldId id="267" r:id="rId9"/>
    <p:sldId id="265" r:id="rId10"/>
    <p:sldId id="2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6" autoAdjust="0"/>
    <p:restoredTop sz="94660"/>
  </p:normalViewPr>
  <p:slideViewPr>
    <p:cSldViewPr snapToGrid="0">
      <p:cViewPr>
        <p:scale>
          <a:sx n="101" d="100"/>
          <a:sy n="101" d="100"/>
        </p:scale>
        <p:origin x="96" y="631"/>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496312-9DC8-43F7-A639-B4F99007D4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DAD5921-B982-4B3A-BF46-54B82C8C17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5A18AC-A7D6-4440-8727-5801C3E387E4}" type="datetimeFigureOut">
              <a:rPr lang="en-US" smtClean="0"/>
              <a:t>5/4/2020</a:t>
            </a:fld>
            <a:endParaRPr lang="en-US"/>
          </a:p>
        </p:txBody>
      </p:sp>
      <p:sp>
        <p:nvSpPr>
          <p:cNvPr id="4" name="Footer Placeholder 3">
            <a:extLst>
              <a:ext uri="{FF2B5EF4-FFF2-40B4-BE49-F238E27FC236}">
                <a16:creationId xmlns:a16="http://schemas.microsoft.com/office/drawing/2014/main" id="{1EDB312A-9575-4133-8ED0-FF640BDEEB0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2B86CAA-7656-4857-A68B-7E34AF1B283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8DA68B-C09D-421F-A7EB-48090F6E1386}" type="slidenum">
              <a:rPr lang="en-US" smtClean="0"/>
              <a:t>‹#›</a:t>
            </a:fld>
            <a:endParaRPr lang="en-US"/>
          </a:p>
        </p:txBody>
      </p:sp>
    </p:spTree>
    <p:extLst>
      <p:ext uri="{BB962C8B-B14F-4D97-AF65-F5344CB8AC3E}">
        <p14:creationId xmlns:p14="http://schemas.microsoft.com/office/powerpoint/2010/main" val="3159269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4E6142-2B58-4E31-A282-1F560C3791FB}" type="datetimeFigureOut">
              <a:rPr lang="en-US" smtClean="0"/>
              <a:t>5/4/2020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268E89-24BF-45CA-83C6-AB646E2FDADE}" type="slidenum">
              <a:rPr lang="en-US" smtClean="0"/>
              <a:t>‹#›</a:t>
            </a:fld>
            <a:endParaRPr lang="en-US"/>
          </a:p>
        </p:txBody>
      </p:sp>
    </p:spTree>
    <p:extLst>
      <p:ext uri="{BB962C8B-B14F-4D97-AF65-F5344CB8AC3E}">
        <p14:creationId xmlns:p14="http://schemas.microsoft.com/office/powerpoint/2010/main" val="244728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gradFill>
          <a:gsLst>
            <a:gs pos="0">
              <a:schemeClr val="accent1"/>
            </a:gs>
            <a:gs pos="100000">
              <a:schemeClr val="accent1">
                <a:lumMod val="90000"/>
                <a:lumOff val="10000"/>
              </a:schemeClr>
            </a:gs>
          </a:gsLst>
          <a:lin ang="0" scaled="1"/>
        </a:gra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04493BF8-2D34-49D7-A030-E621B011F7D7}"/>
              </a:ext>
            </a:extLst>
          </p:cNvPr>
          <p:cNvSpPr/>
          <p:nvPr userDrawn="1"/>
        </p:nvSpPr>
        <p:spPr>
          <a:xfrm>
            <a:off x="1074821" y="563526"/>
            <a:ext cx="10106526" cy="6294474"/>
          </a:xfrm>
          <a:custGeom>
            <a:avLst/>
            <a:gdLst>
              <a:gd name="connsiteX0" fmla="*/ 5053263 w 10106526"/>
              <a:gd name="connsiteY0" fmla="*/ 0 h 6294474"/>
              <a:gd name="connsiteX1" fmla="*/ 10106526 w 10106526"/>
              <a:gd name="connsiteY1" fmla="*/ 5053263 h 6294474"/>
              <a:gd name="connsiteX2" fmla="*/ 10003862 w 10106526"/>
              <a:gd name="connsiteY2" fmla="*/ 6071672 h 6294474"/>
              <a:gd name="connsiteX3" fmla="*/ 9952439 w 10106526"/>
              <a:gd name="connsiteY3" fmla="*/ 6294474 h 6294474"/>
              <a:gd name="connsiteX4" fmla="*/ 154087 w 10106526"/>
              <a:gd name="connsiteY4" fmla="*/ 6294474 h 6294474"/>
              <a:gd name="connsiteX5" fmla="*/ 102665 w 10106526"/>
              <a:gd name="connsiteY5" fmla="*/ 6071672 h 6294474"/>
              <a:gd name="connsiteX6" fmla="*/ 0 w 10106526"/>
              <a:gd name="connsiteY6" fmla="*/ 5053263 h 6294474"/>
              <a:gd name="connsiteX7" fmla="*/ 5053263 w 10106526"/>
              <a:gd name="connsiteY7" fmla="*/ 0 h 629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06526" h="6294474">
                <a:moveTo>
                  <a:pt x="5053263" y="0"/>
                </a:moveTo>
                <a:cubicBezTo>
                  <a:pt x="7844103" y="0"/>
                  <a:pt x="10106526" y="2262423"/>
                  <a:pt x="10106526" y="5053263"/>
                </a:cubicBezTo>
                <a:cubicBezTo>
                  <a:pt x="10106526" y="5402118"/>
                  <a:pt x="10071176" y="5742717"/>
                  <a:pt x="10003862" y="6071672"/>
                </a:cubicBezTo>
                <a:lnTo>
                  <a:pt x="9952439" y="6294474"/>
                </a:lnTo>
                <a:lnTo>
                  <a:pt x="154087" y="6294474"/>
                </a:lnTo>
                <a:lnTo>
                  <a:pt x="102665" y="6071672"/>
                </a:lnTo>
                <a:cubicBezTo>
                  <a:pt x="35351" y="5742717"/>
                  <a:pt x="0" y="5402118"/>
                  <a:pt x="0" y="5053263"/>
                </a:cubicBezTo>
                <a:cubicBezTo>
                  <a:pt x="0" y="2262423"/>
                  <a:pt x="2262423" y="0"/>
                  <a:pt x="5053263" y="0"/>
                </a:cubicBez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74B9BC-5D9B-4976-9593-7D04A114B79E}"/>
              </a:ext>
            </a:extLst>
          </p:cNvPr>
          <p:cNvSpPr>
            <a:spLocks noGrp="1"/>
          </p:cNvSpPr>
          <p:nvPr>
            <p:ph type="ctrTitle"/>
          </p:nvPr>
        </p:nvSpPr>
        <p:spPr>
          <a:xfrm>
            <a:off x="2660989" y="3280143"/>
            <a:ext cx="6870023" cy="1601419"/>
          </a:xfrm>
        </p:spPr>
        <p:txBody>
          <a:bodyPr anchor="b"/>
          <a:lstStyle>
            <a:lvl1pPr algn="ctr">
              <a:defRPr sz="3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12E438C-0E6A-42E4-889B-E19201EEF309}"/>
              </a:ext>
            </a:extLst>
          </p:cNvPr>
          <p:cNvSpPr>
            <a:spLocks noGrp="1"/>
          </p:cNvSpPr>
          <p:nvPr>
            <p:ph type="subTitle" idx="1"/>
          </p:nvPr>
        </p:nvSpPr>
        <p:spPr>
          <a:xfrm>
            <a:off x="2660989" y="4973638"/>
            <a:ext cx="6870023" cy="1092236"/>
          </a:xfrm>
        </p:spPr>
        <p:txBody>
          <a:bodyPr>
            <a:normAutofit/>
          </a:bodyPr>
          <a:lstStyle>
            <a:lvl1pPr marL="0" indent="0" algn="ctr">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7" name="Picture 6">
            <a:extLst>
              <a:ext uri="{FF2B5EF4-FFF2-40B4-BE49-F238E27FC236}">
                <a16:creationId xmlns:a16="http://schemas.microsoft.com/office/drawing/2014/main" id="{2D8923A7-75BE-4FD1-8640-EE7CB07DECB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389" y="2167315"/>
            <a:ext cx="4273222" cy="898393"/>
          </a:xfrm>
          <a:prstGeom prst="rect">
            <a:avLst/>
          </a:prstGeom>
        </p:spPr>
      </p:pic>
      <p:sp>
        <p:nvSpPr>
          <p:cNvPr id="12" name="Rectangle 11">
            <a:extLst>
              <a:ext uri="{FF2B5EF4-FFF2-40B4-BE49-F238E27FC236}">
                <a16:creationId xmlns:a16="http://schemas.microsoft.com/office/drawing/2014/main" id="{A6DD6824-BBF8-46B4-81AF-7AFB4C9B2C82}"/>
              </a:ext>
            </a:extLst>
          </p:cNvPr>
          <p:cNvSpPr/>
          <p:nvPr userDrawn="1"/>
        </p:nvSpPr>
        <p:spPr>
          <a:xfrm>
            <a:off x="0" y="6157951"/>
            <a:ext cx="12192000" cy="700050"/>
          </a:xfrm>
          <a:prstGeom prst="rect">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3">
            <a:extLst>
              <a:ext uri="{FF2B5EF4-FFF2-40B4-BE49-F238E27FC236}">
                <a16:creationId xmlns:a16="http://schemas.microsoft.com/office/drawing/2014/main" id="{40E40CD6-D6FB-4C40-95ED-BC447490ED96}"/>
              </a:ext>
            </a:extLst>
          </p:cNvPr>
          <p:cNvSpPr>
            <a:spLocks noGrp="1"/>
          </p:cNvSpPr>
          <p:nvPr>
            <p:ph type="body" sz="quarter" idx="10" hasCustomPrompt="1"/>
          </p:nvPr>
        </p:nvSpPr>
        <p:spPr>
          <a:xfrm>
            <a:off x="2978419" y="6297614"/>
            <a:ext cx="6235161" cy="396875"/>
          </a:xfrm>
        </p:spPr>
        <p:txBody>
          <a:bodyPr>
            <a:normAutofit/>
          </a:bodyPr>
          <a:lstStyle>
            <a:lvl1pPr marL="0" indent="0" algn="ctr">
              <a:buFont typeface="Arial" panose="020B0604020202020204" pitchFamily="34" charset="0"/>
              <a:buNone/>
              <a:defRPr sz="1200" spc="600">
                <a:solidFill>
                  <a:schemeClr val="bg1"/>
                </a:solidFill>
              </a:defRPr>
            </a:lvl1pPr>
          </a:lstStyle>
          <a:p>
            <a:pPr lvl="0"/>
            <a:r>
              <a:rPr lang="en-US" dirty="0"/>
              <a:t>www.website.com</a:t>
            </a:r>
          </a:p>
        </p:txBody>
      </p:sp>
    </p:spTree>
    <p:extLst>
      <p:ext uri="{BB962C8B-B14F-4D97-AF65-F5344CB8AC3E}">
        <p14:creationId xmlns:p14="http://schemas.microsoft.com/office/powerpoint/2010/main" val="39505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Half image with text left">
    <p:bg>
      <p:bgPr>
        <a:solidFill>
          <a:schemeClr val="accent2"/>
        </a:solidFill>
        <a:effectLst/>
      </p:bgPr>
    </p:bg>
    <p:spTree>
      <p:nvGrpSpPr>
        <p:cNvPr id="1" name=""/>
        <p:cNvGrpSpPr/>
        <p:nvPr/>
      </p:nvGrpSpPr>
      <p:grpSpPr>
        <a:xfrm>
          <a:off x="0" y="0"/>
          <a:ext cx="0" cy="0"/>
          <a:chOff x="0" y="0"/>
          <a:chExt cx="0" cy="0"/>
        </a:xfrm>
      </p:grpSpPr>
      <p:sp>
        <p:nvSpPr>
          <p:cNvPr id="8" name="Picture Placeholder 5"/>
          <p:cNvSpPr>
            <a:spLocks noGrp="1"/>
          </p:cNvSpPr>
          <p:nvPr>
            <p:ph type="pic" sz="quarter" idx="14"/>
          </p:nvPr>
        </p:nvSpPr>
        <p:spPr>
          <a:xfrm>
            <a:off x="6084712" y="0"/>
            <a:ext cx="6107288" cy="6858000"/>
          </a:xfrm>
          <a:solidFill>
            <a:schemeClr val="bg1">
              <a:lumMod val="95000"/>
            </a:schemeClr>
          </a:solidFill>
        </p:spPr>
        <p:txBody>
          <a:bodyPr/>
          <a:lstStyle>
            <a:lvl1pPr marL="0" indent="0" algn="ctr">
              <a:buNone/>
              <a:defRPr/>
            </a:lvl1pPr>
          </a:lstStyle>
          <a:p>
            <a:r>
              <a:rPr lang="en-US"/>
              <a:t>Click icon to add picture</a:t>
            </a:r>
          </a:p>
        </p:txBody>
      </p:sp>
      <p:sp>
        <p:nvSpPr>
          <p:cNvPr id="19" name="Title 3"/>
          <p:cNvSpPr>
            <a:spLocks noGrp="1"/>
          </p:cNvSpPr>
          <p:nvPr>
            <p:ph type="title" hasCustomPrompt="1"/>
          </p:nvPr>
        </p:nvSpPr>
        <p:spPr>
          <a:xfrm>
            <a:off x="572589" y="760737"/>
            <a:ext cx="4832351" cy="654756"/>
          </a:xfrm>
          <a:prstGeom prst="rect">
            <a:avLst/>
          </a:prstGeom>
        </p:spPr>
        <p:txBody>
          <a:bodyPr lIns="68580" tIns="34290" rIns="68580" bIns="34290">
            <a:noAutofit/>
          </a:bodyPr>
          <a:lstStyle>
            <a:lvl1pPr algn="l">
              <a:defRPr sz="2800" cap="none">
                <a:solidFill>
                  <a:schemeClr val="bg1"/>
                </a:solidFill>
                <a:latin typeface="+mj-lt"/>
                <a:cs typeface="Lemon/Milk"/>
              </a:defRPr>
            </a:lvl1pPr>
          </a:lstStyle>
          <a:p>
            <a:r>
              <a:rPr lang="en-US" dirty="0"/>
              <a:t>Title</a:t>
            </a:r>
          </a:p>
        </p:txBody>
      </p:sp>
      <p:sp>
        <p:nvSpPr>
          <p:cNvPr id="14" name="Text Placeholder 2"/>
          <p:cNvSpPr>
            <a:spLocks noGrp="1"/>
          </p:cNvSpPr>
          <p:nvPr>
            <p:ph type="body" sz="quarter" idx="10"/>
          </p:nvPr>
        </p:nvSpPr>
        <p:spPr>
          <a:xfrm>
            <a:off x="640996" y="1637564"/>
            <a:ext cx="4695536" cy="4001235"/>
          </a:xfrm>
        </p:spPr>
        <p:txBody>
          <a:bodyPr>
            <a:normAutofit/>
          </a:bodyPr>
          <a:lstStyle>
            <a:lvl1pPr marL="0" indent="0">
              <a:buNone/>
              <a:defRPr sz="1800">
                <a:solidFill>
                  <a:schemeClr val="bg1"/>
                </a:solidFill>
              </a:defRPr>
            </a:lvl1pPr>
            <a:lvl2pPr>
              <a:defRPr sz="1600">
                <a:solidFill>
                  <a:schemeClr val="bg1"/>
                </a:solidFill>
              </a:defRPr>
            </a:lvl2pPr>
            <a:lvl3pPr marL="914400" indent="0">
              <a:buNone/>
              <a:defRPr sz="1400">
                <a:solidFill>
                  <a:schemeClr val="bg1"/>
                </a:solidFill>
              </a:defRPr>
            </a:lvl3pPr>
            <a:lvl4pPr>
              <a:defRPr sz="1200">
                <a:solidFill>
                  <a:schemeClr val="bg1"/>
                </a:solidFill>
              </a:defRPr>
            </a:lvl4pPr>
            <a:lvl5pPr>
              <a:defRPr sz="1200">
                <a:solidFill>
                  <a:schemeClr val="bg1"/>
                </a:solidFill>
              </a:defRPr>
            </a:lvl5pPr>
          </a:lstStyle>
          <a:p>
            <a:pPr lvl="0"/>
            <a:r>
              <a:rPr lang="en-US"/>
              <a:t>Click to edit Master text styles</a:t>
            </a:r>
          </a:p>
        </p:txBody>
      </p:sp>
      <p:pic>
        <p:nvPicPr>
          <p:cNvPr id="7" name="Picture 6">
            <a:extLst>
              <a:ext uri="{FF2B5EF4-FFF2-40B4-BE49-F238E27FC236}">
                <a16:creationId xmlns:a16="http://schemas.microsoft.com/office/drawing/2014/main" id="{D038A4CE-EDD4-4E25-B883-7B656495C2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8738" y="6296785"/>
            <a:ext cx="1812264" cy="381006"/>
          </a:xfrm>
          <a:prstGeom prst="rect">
            <a:avLst/>
          </a:prstGeom>
        </p:spPr>
      </p:pic>
      <p:sp>
        <p:nvSpPr>
          <p:cNvPr id="2" name="Slide Number Placeholder 1">
            <a:extLst>
              <a:ext uri="{FF2B5EF4-FFF2-40B4-BE49-F238E27FC236}">
                <a16:creationId xmlns:a16="http://schemas.microsoft.com/office/drawing/2014/main" id="{B4C09CBB-7867-4D9C-9858-FBF803CC1801}"/>
              </a:ext>
            </a:extLst>
          </p:cNvPr>
          <p:cNvSpPr>
            <a:spLocks noGrp="1"/>
          </p:cNvSpPr>
          <p:nvPr>
            <p:ph type="sldNum" sz="quarter" idx="15"/>
          </p:nvPr>
        </p:nvSpPr>
        <p:spPr/>
        <p:txBody>
          <a:bodyPr/>
          <a:lstStyle/>
          <a:p>
            <a:fld id="{ECB2AE3D-7194-414B-8A31-4D137015B12E}" type="slidenum">
              <a:rPr lang="en-US" smtClean="0"/>
              <a:pPr/>
              <a:t>‹#›</a:t>
            </a:fld>
            <a:endParaRPr lang="en-US"/>
          </a:p>
        </p:txBody>
      </p:sp>
    </p:spTree>
    <p:extLst>
      <p:ext uri="{BB962C8B-B14F-4D97-AF65-F5344CB8AC3E}">
        <p14:creationId xmlns:p14="http://schemas.microsoft.com/office/powerpoint/2010/main" val="3914629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Half image with text right">
    <p:bg>
      <p:bgPr>
        <a:solidFill>
          <a:schemeClr val="accent3"/>
        </a:solid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4"/>
          </p:nvPr>
        </p:nvSpPr>
        <p:spPr>
          <a:xfrm>
            <a:off x="0" y="0"/>
            <a:ext cx="6107288" cy="6858000"/>
          </a:xfrm>
          <a:solidFill>
            <a:schemeClr val="bg1">
              <a:lumMod val="95000"/>
            </a:schemeClr>
          </a:solidFill>
        </p:spPr>
        <p:txBody>
          <a:bodyPr/>
          <a:lstStyle/>
          <a:p>
            <a:r>
              <a:rPr lang="en-US"/>
              <a:t>Click icon to add picture</a:t>
            </a:r>
          </a:p>
        </p:txBody>
      </p:sp>
      <p:sp>
        <p:nvSpPr>
          <p:cNvPr id="11" name="Title 3"/>
          <p:cNvSpPr>
            <a:spLocks noGrp="1"/>
          </p:cNvSpPr>
          <p:nvPr>
            <p:ph type="title" hasCustomPrompt="1"/>
          </p:nvPr>
        </p:nvSpPr>
        <p:spPr>
          <a:xfrm>
            <a:off x="6587982" y="801681"/>
            <a:ext cx="4832351" cy="654756"/>
          </a:xfrm>
          <a:prstGeom prst="rect">
            <a:avLst/>
          </a:prstGeom>
        </p:spPr>
        <p:txBody>
          <a:bodyPr lIns="68580" tIns="34290" rIns="68580" bIns="34290">
            <a:noAutofit/>
          </a:bodyPr>
          <a:lstStyle>
            <a:lvl1pPr algn="l">
              <a:defRPr sz="2800" cap="none">
                <a:solidFill>
                  <a:schemeClr val="bg1"/>
                </a:solidFill>
                <a:latin typeface="+mj-lt"/>
                <a:cs typeface="Lemon/Milk"/>
              </a:defRPr>
            </a:lvl1pPr>
          </a:lstStyle>
          <a:p>
            <a:r>
              <a:rPr lang="en-US" dirty="0"/>
              <a:t>Title</a:t>
            </a:r>
          </a:p>
        </p:txBody>
      </p:sp>
      <p:sp>
        <p:nvSpPr>
          <p:cNvPr id="12" name="Text Placeholder 2"/>
          <p:cNvSpPr>
            <a:spLocks noGrp="1"/>
          </p:cNvSpPr>
          <p:nvPr>
            <p:ph type="body" sz="quarter" idx="10"/>
          </p:nvPr>
        </p:nvSpPr>
        <p:spPr>
          <a:xfrm>
            <a:off x="6587982" y="1660124"/>
            <a:ext cx="4695536" cy="3902476"/>
          </a:xfrm>
        </p:spPr>
        <p:txBody>
          <a:bodyPr/>
          <a:lstStyle>
            <a:lvl1pPr marL="0" indent="0">
              <a:buNone/>
              <a:defRPr>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Click to edit Master text styles</a:t>
            </a:r>
          </a:p>
        </p:txBody>
      </p:sp>
      <p:sp>
        <p:nvSpPr>
          <p:cNvPr id="2" name="Date Placeholder 1"/>
          <p:cNvSpPr>
            <a:spLocks noGrp="1"/>
          </p:cNvSpPr>
          <p:nvPr>
            <p:ph type="dt" sz="half" idx="11"/>
          </p:nvPr>
        </p:nvSpPr>
        <p:spPr/>
        <p:txBody>
          <a:bodyPr/>
          <a:lstStyle/>
          <a:p>
            <a:endParaRPr lang="en-US" dirty="0"/>
          </a:p>
        </p:txBody>
      </p:sp>
      <p:pic>
        <p:nvPicPr>
          <p:cNvPr id="7" name="Picture 6">
            <a:extLst>
              <a:ext uri="{FF2B5EF4-FFF2-40B4-BE49-F238E27FC236}">
                <a16:creationId xmlns:a16="http://schemas.microsoft.com/office/drawing/2014/main" id="{EF0AB103-9783-490C-8117-92CE1747CEF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2838" y="6182485"/>
            <a:ext cx="1812264" cy="381006"/>
          </a:xfrm>
          <a:prstGeom prst="rect">
            <a:avLst/>
          </a:prstGeom>
        </p:spPr>
      </p:pic>
      <p:sp>
        <p:nvSpPr>
          <p:cNvPr id="3" name="Slide Number Placeholder 2">
            <a:extLst>
              <a:ext uri="{FF2B5EF4-FFF2-40B4-BE49-F238E27FC236}">
                <a16:creationId xmlns:a16="http://schemas.microsoft.com/office/drawing/2014/main" id="{FAD1373C-7E75-4A1E-9217-E9E8258D221A}"/>
              </a:ext>
            </a:extLst>
          </p:cNvPr>
          <p:cNvSpPr>
            <a:spLocks noGrp="1"/>
          </p:cNvSpPr>
          <p:nvPr>
            <p:ph type="sldNum" sz="quarter" idx="15"/>
          </p:nvPr>
        </p:nvSpPr>
        <p:spPr/>
        <p:txBody>
          <a:bodyPr/>
          <a:lstStyle/>
          <a:p>
            <a:fld id="{ECB2AE3D-7194-414B-8A31-4D137015B12E}" type="slidenum">
              <a:rPr lang="en-US" smtClean="0"/>
              <a:pPr/>
              <a:t>‹#›</a:t>
            </a:fld>
            <a:endParaRPr lang="en-US"/>
          </a:p>
        </p:txBody>
      </p:sp>
    </p:spTree>
    <p:extLst>
      <p:ext uri="{BB962C8B-B14F-4D97-AF65-F5344CB8AC3E}">
        <p14:creationId xmlns:p14="http://schemas.microsoft.com/office/powerpoint/2010/main" val="2210795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6935-5139-4D31-B5B8-CB8FFF3798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45CBECCD-165F-4660-9E16-4A0947F9B8EA}"/>
              </a:ext>
            </a:extLst>
          </p:cNvPr>
          <p:cNvSpPr>
            <a:spLocks noGrp="1"/>
          </p:cNvSpPr>
          <p:nvPr>
            <p:ph type="sldNum" sz="quarter" idx="12"/>
          </p:nvPr>
        </p:nvSpPr>
        <p:spPr/>
        <p:txBody>
          <a:bodyPr/>
          <a:lstStyle/>
          <a:p>
            <a:fld id="{ECB2AE3D-7194-414B-8A31-4D137015B12E}" type="slidenum">
              <a:rPr lang="en-US" smtClean="0"/>
              <a:t>‹#›</a:t>
            </a:fld>
            <a:endParaRPr lang="en-US"/>
          </a:p>
        </p:txBody>
      </p:sp>
      <p:sp>
        <p:nvSpPr>
          <p:cNvPr id="9" name="Text Placeholder 8">
            <a:extLst>
              <a:ext uri="{FF2B5EF4-FFF2-40B4-BE49-F238E27FC236}">
                <a16:creationId xmlns:a16="http://schemas.microsoft.com/office/drawing/2014/main" id="{287F8896-015E-456C-A105-D062EF73633E}"/>
              </a:ext>
            </a:extLst>
          </p:cNvPr>
          <p:cNvSpPr>
            <a:spLocks noGrp="1"/>
          </p:cNvSpPr>
          <p:nvPr>
            <p:ph type="body" sz="quarter" idx="13"/>
          </p:nvPr>
        </p:nvSpPr>
        <p:spPr>
          <a:xfrm>
            <a:off x="838200" y="1528763"/>
            <a:ext cx="10515600" cy="4306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7207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B30A2-3B73-4DBC-9507-5659DC92B5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808AE2A-5E30-4638-8B22-E5F2A7A2FEC7}"/>
              </a:ext>
            </a:extLst>
          </p:cNvPr>
          <p:cNvSpPr>
            <a:spLocks noGrp="1"/>
          </p:cNvSpPr>
          <p:nvPr>
            <p:ph sz="half" idx="1"/>
          </p:nvPr>
        </p:nvSpPr>
        <p:spPr>
          <a:xfrm>
            <a:off x="838200" y="1500767"/>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47A133-49E4-48B3-9338-604F121FAC67}"/>
              </a:ext>
            </a:extLst>
          </p:cNvPr>
          <p:cNvSpPr>
            <a:spLocks noGrp="1"/>
          </p:cNvSpPr>
          <p:nvPr>
            <p:ph sz="half" idx="2"/>
          </p:nvPr>
        </p:nvSpPr>
        <p:spPr>
          <a:xfrm>
            <a:off x="6172200" y="1500767"/>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1DB32E43-62BA-4433-B3B6-EDBCD6137D1F}"/>
              </a:ext>
            </a:extLst>
          </p:cNvPr>
          <p:cNvSpPr>
            <a:spLocks noGrp="1"/>
          </p:cNvSpPr>
          <p:nvPr>
            <p:ph type="sldNum" sz="quarter" idx="12"/>
          </p:nvPr>
        </p:nvSpPr>
        <p:spPr/>
        <p:txBody>
          <a:bodyPr/>
          <a:lstStyle/>
          <a:p>
            <a:fld id="{ECB2AE3D-7194-414B-8A31-4D137015B12E}" type="slidenum">
              <a:rPr lang="en-US" smtClean="0"/>
              <a:t>‹#›</a:t>
            </a:fld>
            <a:endParaRPr lang="en-US"/>
          </a:p>
        </p:txBody>
      </p:sp>
    </p:spTree>
    <p:extLst>
      <p:ext uri="{BB962C8B-B14F-4D97-AF65-F5344CB8AC3E}">
        <p14:creationId xmlns:p14="http://schemas.microsoft.com/office/powerpoint/2010/main" val="2952010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C3D5F6-28ED-41D9-A832-17FA416B58AC}"/>
              </a:ext>
            </a:extLst>
          </p:cNvPr>
          <p:cNvSpPr>
            <a:spLocks noGrp="1"/>
          </p:cNvSpPr>
          <p:nvPr>
            <p:ph type="body" idx="1"/>
          </p:nvPr>
        </p:nvSpPr>
        <p:spPr>
          <a:xfrm>
            <a:off x="839788" y="1390045"/>
            <a:ext cx="5157787" cy="739544"/>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2967AB-7763-4961-899E-32E7220090EB}"/>
              </a:ext>
            </a:extLst>
          </p:cNvPr>
          <p:cNvSpPr>
            <a:spLocks noGrp="1"/>
          </p:cNvSpPr>
          <p:nvPr>
            <p:ph sz="half" idx="2"/>
          </p:nvPr>
        </p:nvSpPr>
        <p:spPr>
          <a:xfrm>
            <a:off x="839788" y="2334277"/>
            <a:ext cx="5157787" cy="35642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a:extLst>
              <a:ext uri="{FF2B5EF4-FFF2-40B4-BE49-F238E27FC236}">
                <a16:creationId xmlns:a16="http://schemas.microsoft.com/office/drawing/2014/main" id="{F83A9FA4-6EAA-474C-B4AF-83476D6CF101}"/>
              </a:ext>
            </a:extLst>
          </p:cNvPr>
          <p:cNvSpPr>
            <a:spLocks noGrp="1"/>
          </p:cNvSpPr>
          <p:nvPr>
            <p:ph type="sldNum" sz="quarter" idx="12"/>
          </p:nvPr>
        </p:nvSpPr>
        <p:spPr/>
        <p:txBody>
          <a:bodyPr/>
          <a:lstStyle/>
          <a:p>
            <a:fld id="{ECB2AE3D-7194-414B-8A31-4D137015B12E}" type="slidenum">
              <a:rPr lang="en-US" smtClean="0"/>
              <a:t>‹#›</a:t>
            </a:fld>
            <a:endParaRPr lang="en-US"/>
          </a:p>
        </p:txBody>
      </p:sp>
      <p:sp>
        <p:nvSpPr>
          <p:cNvPr id="10" name="Title 9">
            <a:extLst>
              <a:ext uri="{FF2B5EF4-FFF2-40B4-BE49-F238E27FC236}">
                <a16:creationId xmlns:a16="http://schemas.microsoft.com/office/drawing/2014/main" id="{A16D4F3E-9133-4A9E-A580-FB43597EB288}"/>
              </a:ext>
            </a:extLst>
          </p:cNvPr>
          <p:cNvSpPr>
            <a:spLocks noGrp="1"/>
          </p:cNvSpPr>
          <p:nvPr>
            <p:ph type="title"/>
          </p:nvPr>
        </p:nvSpPr>
        <p:spPr/>
        <p:txBody>
          <a:bodyPr/>
          <a:lstStyle/>
          <a:p>
            <a:r>
              <a:rPr lang="en-US"/>
              <a:t>Click to edit Master title style</a:t>
            </a:r>
          </a:p>
        </p:txBody>
      </p:sp>
      <p:sp>
        <p:nvSpPr>
          <p:cNvPr id="13" name="Text Placeholder 2">
            <a:extLst>
              <a:ext uri="{FF2B5EF4-FFF2-40B4-BE49-F238E27FC236}">
                <a16:creationId xmlns:a16="http://schemas.microsoft.com/office/drawing/2014/main" id="{D6EE0185-BCD8-4AF1-9B5F-3D90C02A578A}"/>
              </a:ext>
            </a:extLst>
          </p:cNvPr>
          <p:cNvSpPr>
            <a:spLocks noGrp="1"/>
          </p:cNvSpPr>
          <p:nvPr>
            <p:ph type="body" idx="13"/>
          </p:nvPr>
        </p:nvSpPr>
        <p:spPr>
          <a:xfrm>
            <a:off x="6194427" y="1390045"/>
            <a:ext cx="5157787" cy="739544"/>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3">
            <a:extLst>
              <a:ext uri="{FF2B5EF4-FFF2-40B4-BE49-F238E27FC236}">
                <a16:creationId xmlns:a16="http://schemas.microsoft.com/office/drawing/2014/main" id="{3D6660D8-14E8-4390-A60D-CA619BFD5986}"/>
              </a:ext>
            </a:extLst>
          </p:cNvPr>
          <p:cNvSpPr>
            <a:spLocks noGrp="1"/>
          </p:cNvSpPr>
          <p:nvPr>
            <p:ph sz="half" idx="14"/>
          </p:nvPr>
        </p:nvSpPr>
        <p:spPr>
          <a:xfrm>
            <a:off x="6194427" y="2334277"/>
            <a:ext cx="5157787" cy="35642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5635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EC3CAD8-1605-4D82-BE53-02D9D644DB87}"/>
              </a:ext>
            </a:extLst>
          </p:cNvPr>
          <p:cNvSpPr/>
          <p:nvPr userDrawn="1"/>
        </p:nvSpPr>
        <p:spPr>
          <a:xfrm>
            <a:off x="0" y="1971675"/>
            <a:ext cx="12192000" cy="3486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501C7D-5B1E-4524-8FA3-FF3B7233A073}"/>
              </a:ext>
            </a:extLst>
          </p:cNvPr>
          <p:cNvSpPr>
            <a:spLocks noGrp="1"/>
          </p:cNvSpPr>
          <p:nvPr>
            <p:ph type="title"/>
          </p:nvPr>
        </p:nvSpPr>
        <p:spPr>
          <a:xfrm>
            <a:off x="838200" y="2571750"/>
            <a:ext cx="10515600" cy="1358900"/>
          </a:xfrm>
        </p:spPr>
        <p:txBody>
          <a:bodyPr anchor="b"/>
          <a:lstStyle>
            <a:lvl1pPr>
              <a:defRPr sz="4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9D95D42-B4FA-4E2A-92A2-27614AA973BF}"/>
              </a:ext>
            </a:extLst>
          </p:cNvPr>
          <p:cNvSpPr>
            <a:spLocks noGrp="1"/>
          </p:cNvSpPr>
          <p:nvPr>
            <p:ph type="body" idx="1"/>
          </p:nvPr>
        </p:nvSpPr>
        <p:spPr>
          <a:xfrm>
            <a:off x="838200" y="3957638"/>
            <a:ext cx="10515600" cy="1119187"/>
          </a:xfrm>
        </p:spPr>
        <p:txBody>
          <a:bodyPr>
            <a:normAutofit/>
          </a:bodyPr>
          <a:lstStyle>
            <a:lvl1pPr marL="0" indent="0">
              <a:buNone/>
              <a:defRPr sz="18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8" name="Picture 7">
            <a:extLst>
              <a:ext uri="{FF2B5EF4-FFF2-40B4-BE49-F238E27FC236}">
                <a16:creationId xmlns:a16="http://schemas.microsoft.com/office/drawing/2014/main" id="{554D9F82-46B7-4726-8141-10A027F9F5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9333" y="5891524"/>
            <a:ext cx="2653335" cy="524781"/>
          </a:xfrm>
          <a:prstGeom prst="rect">
            <a:avLst/>
          </a:prstGeom>
        </p:spPr>
      </p:pic>
    </p:spTree>
    <p:extLst>
      <p:ext uri="{BB962C8B-B14F-4D97-AF65-F5344CB8AC3E}">
        <p14:creationId xmlns:p14="http://schemas.microsoft.com/office/powerpoint/2010/main" val="3838652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4CFD-DF8A-437A-969B-92730A4B0660}"/>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3CB6E699-DCC6-4678-A6CB-7CB43289A46B}"/>
              </a:ext>
            </a:extLst>
          </p:cNvPr>
          <p:cNvSpPr>
            <a:spLocks noGrp="1"/>
          </p:cNvSpPr>
          <p:nvPr>
            <p:ph type="sldNum" sz="quarter" idx="12"/>
          </p:nvPr>
        </p:nvSpPr>
        <p:spPr/>
        <p:txBody>
          <a:bodyPr/>
          <a:lstStyle/>
          <a:p>
            <a:fld id="{ECB2AE3D-7194-414B-8A31-4D137015B12E}" type="slidenum">
              <a:rPr lang="en-US" smtClean="0"/>
              <a:t>‹#›</a:t>
            </a:fld>
            <a:endParaRPr lang="en-US"/>
          </a:p>
        </p:txBody>
      </p:sp>
    </p:spTree>
    <p:extLst>
      <p:ext uri="{BB962C8B-B14F-4D97-AF65-F5344CB8AC3E}">
        <p14:creationId xmlns:p14="http://schemas.microsoft.com/office/powerpoint/2010/main" val="3262162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AFB72D-A9B0-46BC-9FB5-91A7BC9082BF}"/>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 Same Side Corner Rectangle 6">
            <a:extLst>
              <a:ext uri="{FF2B5EF4-FFF2-40B4-BE49-F238E27FC236}">
                <a16:creationId xmlns:a16="http://schemas.microsoft.com/office/drawing/2014/main" id="{8E6B15F1-B56A-40D0-8C21-AAA7CD17B1FA}"/>
              </a:ext>
            </a:extLst>
          </p:cNvPr>
          <p:cNvSpPr/>
          <p:nvPr userDrawn="1"/>
        </p:nvSpPr>
        <p:spPr>
          <a:xfrm rot="5400000">
            <a:off x="741734" y="1082927"/>
            <a:ext cx="3252223" cy="4735690"/>
          </a:xfrm>
          <a:prstGeom prst="round2SameRect">
            <a:avLst>
              <a:gd name="adj1" fmla="val 49478"/>
              <a:gd name="adj2" fmla="val 0"/>
            </a:avLst>
          </a:prstGeom>
          <a:gradFill>
            <a:gsLst>
              <a:gs pos="0">
                <a:schemeClr val="accent2"/>
              </a:gs>
              <a:gs pos="100000">
                <a:schemeClr val="accent3">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Same Side Corner Rectangle 1">
            <a:extLst>
              <a:ext uri="{FF2B5EF4-FFF2-40B4-BE49-F238E27FC236}">
                <a16:creationId xmlns:a16="http://schemas.microsoft.com/office/drawing/2014/main" id="{C55A3050-789E-40B0-B738-A6C4E1B9131B}"/>
              </a:ext>
            </a:extLst>
          </p:cNvPr>
          <p:cNvSpPr/>
          <p:nvPr userDrawn="1"/>
        </p:nvSpPr>
        <p:spPr>
          <a:xfrm rot="5400000">
            <a:off x="743529" y="1276640"/>
            <a:ext cx="2861207" cy="4348264"/>
          </a:xfrm>
          <a:prstGeom prst="round2SameRect">
            <a:avLst>
              <a:gd name="adj1" fmla="val 4947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965D1BF-95E1-4BB1-80B7-08A46E5DE9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797" y="3140370"/>
            <a:ext cx="2918669" cy="577259"/>
          </a:xfrm>
          <a:prstGeom prst="rect">
            <a:avLst/>
          </a:prstGeom>
        </p:spPr>
      </p:pic>
    </p:spTree>
    <p:extLst>
      <p:ext uri="{BB962C8B-B14F-4D97-AF65-F5344CB8AC3E}">
        <p14:creationId xmlns:p14="http://schemas.microsoft.com/office/powerpoint/2010/main" val="33941011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CCB433-CA89-4F76-8C7C-E92D4C6C53D0}"/>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3" name="Footer Placeholder 2">
            <a:extLst>
              <a:ext uri="{FF2B5EF4-FFF2-40B4-BE49-F238E27FC236}">
                <a16:creationId xmlns:a16="http://schemas.microsoft.com/office/drawing/2014/main" id="{491FE4E3-1DC5-4EF0-A2A0-5EED0F8A7C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1E567-B90A-46FB-AB04-D817EE7EDE23}"/>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298852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solidFill>
          <a:schemeClr val="accent1"/>
        </a:solidFill>
        <a:effectLst/>
      </p:bgPr>
    </p:bg>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515B122-C675-46D1-A646-B7250F8CD4DC}"/>
              </a:ext>
            </a:extLst>
          </p:cNvPr>
          <p:cNvSpPr>
            <a:spLocks noGrp="1"/>
          </p:cNvSpPr>
          <p:nvPr>
            <p:ph type="ctrTitle"/>
          </p:nvPr>
        </p:nvSpPr>
        <p:spPr>
          <a:xfrm>
            <a:off x="4832168" y="2492252"/>
            <a:ext cx="5713228" cy="1973223"/>
          </a:xfrm>
        </p:spPr>
        <p:txBody>
          <a:bodyPr anchor="b"/>
          <a:lstStyle>
            <a:lvl1pPr algn="l">
              <a:defRPr sz="4000">
                <a:solidFill>
                  <a:schemeClr val="bg1"/>
                </a:solidFill>
              </a:defRPr>
            </a:lvl1pPr>
          </a:lstStyle>
          <a:p>
            <a:r>
              <a:rPr lang="en-US"/>
              <a:t>Click to edit Master title style</a:t>
            </a:r>
            <a:endParaRPr lang="en-US" dirty="0"/>
          </a:p>
        </p:txBody>
      </p:sp>
      <p:sp>
        <p:nvSpPr>
          <p:cNvPr id="15" name="Subtitle 2">
            <a:extLst>
              <a:ext uri="{FF2B5EF4-FFF2-40B4-BE49-F238E27FC236}">
                <a16:creationId xmlns:a16="http://schemas.microsoft.com/office/drawing/2014/main" id="{A26D677D-8089-4024-9FB9-ECED8AFF75DA}"/>
              </a:ext>
            </a:extLst>
          </p:cNvPr>
          <p:cNvSpPr>
            <a:spLocks noGrp="1"/>
          </p:cNvSpPr>
          <p:nvPr>
            <p:ph type="subTitle" idx="1"/>
          </p:nvPr>
        </p:nvSpPr>
        <p:spPr>
          <a:xfrm>
            <a:off x="4832168" y="4564136"/>
            <a:ext cx="5713228" cy="1044761"/>
          </a:xfrm>
        </p:spPr>
        <p:txBody>
          <a:bodyPr>
            <a:normAutofit/>
          </a:bodyPr>
          <a:lstStyle>
            <a:lvl1pPr marL="0" indent="0" algn="l">
              <a:buNone/>
              <a:defRPr sz="1600">
                <a:solidFill>
                  <a:schemeClr val="accent1">
                    <a:lumMod val="25000"/>
                    <a:lumOff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4C116054-7780-4505-B94A-83F9D5C195D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6007"/>
          <a:stretch/>
        </p:blipFill>
        <p:spPr>
          <a:xfrm>
            <a:off x="-1" y="1175389"/>
            <a:ext cx="4503221" cy="4507221"/>
          </a:xfrm>
          <a:prstGeom prst="rect">
            <a:avLst/>
          </a:prstGeom>
        </p:spPr>
      </p:pic>
      <p:pic>
        <p:nvPicPr>
          <p:cNvPr id="9" name="Picture 8">
            <a:extLst>
              <a:ext uri="{FF2B5EF4-FFF2-40B4-BE49-F238E27FC236}">
                <a16:creationId xmlns:a16="http://schemas.microsoft.com/office/drawing/2014/main" id="{03B5F88B-D6B7-487B-9EE3-F53522F0E45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8782" y="916204"/>
            <a:ext cx="3531588" cy="742474"/>
          </a:xfrm>
          <a:prstGeom prst="rect">
            <a:avLst/>
          </a:prstGeom>
        </p:spPr>
      </p:pic>
      <p:sp>
        <p:nvSpPr>
          <p:cNvPr id="16" name="Text Placeholder 13">
            <a:extLst>
              <a:ext uri="{FF2B5EF4-FFF2-40B4-BE49-F238E27FC236}">
                <a16:creationId xmlns:a16="http://schemas.microsoft.com/office/drawing/2014/main" id="{6809D07C-F242-4793-A0C5-8EDF9B99D8F6}"/>
              </a:ext>
            </a:extLst>
          </p:cNvPr>
          <p:cNvSpPr>
            <a:spLocks noGrp="1"/>
          </p:cNvSpPr>
          <p:nvPr>
            <p:ph type="body" sz="quarter" idx="10" hasCustomPrompt="1"/>
          </p:nvPr>
        </p:nvSpPr>
        <p:spPr>
          <a:xfrm>
            <a:off x="7524805" y="1785578"/>
            <a:ext cx="3871544" cy="396875"/>
          </a:xfrm>
        </p:spPr>
        <p:txBody>
          <a:bodyPr>
            <a:normAutofit/>
          </a:bodyPr>
          <a:lstStyle>
            <a:lvl1pPr marL="0" indent="0" algn="ctr">
              <a:buFont typeface="Arial" panose="020B0604020202020204" pitchFamily="34" charset="0"/>
              <a:buNone/>
              <a:defRPr sz="1200" spc="600">
                <a:solidFill>
                  <a:schemeClr val="bg1"/>
                </a:solidFill>
              </a:defRPr>
            </a:lvl1pPr>
          </a:lstStyle>
          <a:p>
            <a:pPr lvl="0"/>
            <a:r>
              <a:rPr lang="en-US" dirty="0"/>
              <a:t>www.website.com</a:t>
            </a:r>
          </a:p>
        </p:txBody>
      </p:sp>
    </p:spTree>
    <p:extLst>
      <p:ext uri="{BB962C8B-B14F-4D97-AF65-F5344CB8AC3E}">
        <p14:creationId xmlns:p14="http://schemas.microsoft.com/office/powerpoint/2010/main" val="104769934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116054-7780-4505-B94A-83F9D5C195D7}"/>
              </a:ext>
            </a:extLst>
          </p:cNvPr>
          <p:cNvPicPr>
            <a:picLocks noChangeAspect="1"/>
          </p:cNvPicPr>
          <p:nvPr userDrawn="1"/>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26007"/>
          <a:stretch/>
        </p:blipFill>
        <p:spPr>
          <a:xfrm>
            <a:off x="-1" y="1175389"/>
            <a:ext cx="4503221" cy="4507221"/>
          </a:xfrm>
          <a:prstGeom prst="rect">
            <a:avLst/>
          </a:prstGeom>
        </p:spPr>
      </p:pic>
      <p:sp>
        <p:nvSpPr>
          <p:cNvPr id="7" name="Title 1">
            <a:extLst>
              <a:ext uri="{FF2B5EF4-FFF2-40B4-BE49-F238E27FC236}">
                <a16:creationId xmlns:a16="http://schemas.microsoft.com/office/drawing/2014/main" id="{D168939D-3F60-4B3D-A631-754E49EDECF3}"/>
              </a:ext>
            </a:extLst>
          </p:cNvPr>
          <p:cNvSpPr>
            <a:spLocks noGrp="1"/>
          </p:cNvSpPr>
          <p:nvPr>
            <p:ph type="ctrTitle"/>
          </p:nvPr>
        </p:nvSpPr>
        <p:spPr>
          <a:xfrm>
            <a:off x="4832168" y="2492252"/>
            <a:ext cx="5713228" cy="1973223"/>
          </a:xfrm>
        </p:spPr>
        <p:txBody>
          <a:bodyPr anchor="b"/>
          <a:lstStyle>
            <a:lvl1pPr algn="l">
              <a:defRPr sz="4000">
                <a:solidFill>
                  <a:schemeClr val="accent1"/>
                </a:solidFill>
              </a:defRPr>
            </a:lvl1pPr>
          </a:lstStyle>
          <a:p>
            <a:r>
              <a:rPr lang="en-US"/>
              <a:t>Click to edit Master title style</a:t>
            </a:r>
            <a:endParaRPr lang="en-US" dirty="0"/>
          </a:p>
        </p:txBody>
      </p:sp>
      <p:sp>
        <p:nvSpPr>
          <p:cNvPr id="8" name="Subtitle 2">
            <a:extLst>
              <a:ext uri="{FF2B5EF4-FFF2-40B4-BE49-F238E27FC236}">
                <a16:creationId xmlns:a16="http://schemas.microsoft.com/office/drawing/2014/main" id="{A30B1D3D-1A33-4455-92C3-4F65AC7B0496}"/>
              </a:ext>
            </a:extLst>
          </p:cNvPr>
          <p:cNvSpPr>
            <a:spLocks noGrp="1"/>
          </p:cNvSpPr>
          <p:nvPr>
            <p:ph type="subTitle" idx="1"/>
          </p:nvPr>
        </p:nvSpPr>
        <p:spPr>
          <a:xfrm>
            <a:off x="4832168" y="4564136"/>
            <a:ext cx="5713228" cy="1044761"/>
          </a:xfrm>
        </p:spPr>
        <p:txBody>
          <a:bodyPr>
            <a:normAutofit/>
          </a:bodyPr>
          <a:lstStyle>
            <a:lvl1pPr marL="0" indent="0" algn="l">
              <a:buNone/>
              <a:defRPr sz="16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ext Placeholder 13">
            <a:extLst>
              <a:ext uri="{FF2B5EF4-FFF2-40B4-BE49-F238E27FC236}">
                <a16:creationId xmlns:a16="http://schemas.microsoft.com/office/drawing/2014/main" id="{7983D102-FE52-4025-8C14-1C2A8602FF8A}"/>
              </a:ext>
            </a:extLst>
          </p:cNvPr>
          <p:cNvSpPr>
            <a:spLocks noGrp="1"/>
          </p:cNvSpPr>
          <p:nvPr>
            <p:ph type="body" sz="quarter" idx="10" hasCustomPrompt="1"/>
          </p:nvPr>
        </p:nvSpPr>
        <p:spPr>
          <a:xfrm>
            <a:off x="7524805" y="1785578"/>
            <a:ext cx="3871544" cy="396875"/>
          </a:xfrm>
        </p:spPr>
        <p:txBody>
          <a:bodyPr>
            <a:normAutofit/>
          </a:bodyPr>
          <a:lstStyle>
            <a:lvl1pPr marL="0" indent="0" algn="ctr">
              <a:buFont typeface="Arial" panose="020B0604020202020204" pitchFamily="34" charset="0"/>
              <a:buNone/>
              <a:defRPr sz="1200" spc="600">
                <a:solidFill>
                  <a:schemeClr val="accent1"/>
                </a:solidFill>
              </a:defRPr>
            </a:lvl1pPr>
          </a:lstStyle>
          <a:p>
            <a:pPr lvl="0"/>
            <a:r>
              <a:rPr lang="en-US" dirty="0"/>
              <a:t>www.website.com</a:t>
            </a:r>
          </a:p>
        </p:txBody>
      </p:sp>
      <p:pic>
        <p:nvPicPr>
          <p:cNvPr id="11" name="Picture 10">
            <a:extLst>
              <a:ext uri="{FF2B5EF4-FFF2-40B4-BE49-F238E27FC236}">
                <a16:creationId xmlns:a16="http://schemas.microsoft.com/office/drawing/2014/main" id="{7089C4C4-B1B5-4F57-843C-9CE9AFCDAB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8780" y="941144"/>
            <a:ext cx="3531590" cy="698484"/>
          </a:xfrm>
          <a:prstGeom prst="rect">
            <a:avLst/>
          </a:prstGeom>
        </p:spPr>
      </p:pic>
    </p:spTree>
    <p:extLst>
      <p:ext uri="{BB962C8B-B14F-4D97-AF65-F5344CB8AC3E}">
        <p14:creationId xmlns:p14="http://schemas.microsoft.com/office/powerpoint/2010/main" val="173228875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Cov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116054-7780-4505-B94A-83F9D5C195D7}"/>
              </a:ext>
            </a:extLst>
          </p:cNvPr>
          <p:cNvPicPr>
            <a:picLocks noChangeAspect="1"/>
          </p:cNvPicPr>
          <p:nvPr userDrawn="1"/>
        </p:nvPicPr>
        <p:blipFill rotWithShape="1">
          <a:blip r:embed="rId2">
            <a:duotone>
              <a:prstClr val="black"/>
              <a:schemeClr val="accent1">
                <a:tint val="45000"/>
                <a:satMod val="400000"/>
              </a:schemeClr>
            </a:duotone>
            <a:extLst>
              <a:ext uri="{28A0092B-C50C-407E-A947-70E740481C1C}">
                <a14:useLocalDpi xmlns:a14="http://schemas.microsoft.com/office/drawing/2010/main" val="0"/>
              </a:ext>
            </a:extLst>
          </a:blip>
          <a:srcRect l="26007"/>
          <a:stretch/>
        </p:blipFill>
        <p:spPr>
          <a:xfrm>
            <a:off x="-1" y="1175389"/>
            <a:ext cx="4503221" cy="4507221"/>
          </a:xfrm>
          <a:prstGeom prst="rect">
            <a:avLst/>
          </a:prstGeom>
        </p:spPr>
      </p:pic>
      <p:sp>
        <p:nvSpPr>
          <p:cNvPr id="10" name="Text Placeholder 13">
            <a:extLst>
              <a:ext uri="{FF2B5EF4-FFF2-40B4-BE49-F238E27FC236}">
                <a16:creationId xmlns:a16="http://schemas.microsoft.com/office/drawing/2014/main" id="{7983D102-FE52-4025-8C14-1C2A8602FF8A}"/>
              </a:ext>
            </a:extLst>
          </p:cNvPr>
          <p:cNvSpPr>
            <a:spLocks noGrp="1"/>
          </p:cNvSpPr>
          <p:nvPr>
            <p:ph type="body" sz="quarter" idx="10" hasCustomPrompt="1"/>
          </p:nvPr>
        </p:nvSpPr>
        <p:spPr>
          <a:xfrm>
            <a:off x="7524805" y="1785578"/>
            <a:ext cx="3871544" cy="396875"/>
          </a:xfrm>
        </p:spPr>
        <p:txBody>
          <a:bodyPr>
            <a:normAutofit/>
          </a:bodyPr>
          <a:lstStyle>
            <a:lvl1pPr marL="0" indent="0" algn="ctr">
              <a:buFont typeface="Arial" panose="020B0604020202020204" pitchFamily="34" charset="0"/>
              <a:buNone/>
              <a:defRPr sz="1200" spc="600">
                <a:solidFill>
                  <a:schemeClr val="accent1"/>
                </a:solidFill>
              </a:defRPr>
            </a:lvl1pPr>
          </a:lstStyle>
          <a:p>
            <a:pPr lvl="0"/>
            <a:r>
              <a:rPr lang="en-US" dirty="0"/>
              <a:t>www.website.com</a:t>
            </a:r>
          </a:p>
        </p:txBody>
      </p:sp>
      <p:pic>
        <p:nvPicPr>
          <p:cNvPr id="11" name="Picture 10">
            <a:extLst>
              <a:ext uri="{FF2B5EF4-FFF2-40B4-BE49-F238E27FC236}">
                <a16:creationId xmlns:a16="http://schemas.microsoft.com/office/drawing/2014/main" id="{7089C4C4-B1B5-4F57-843C-9CE9AFCDAB6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8780" y="941144"/>
            <a:ext cx="3531590" cy="698484"/>
          </a:xfrm>
          <a:prstGeom prst="rect">
            <a:avLst/>
          </a:prstGeom>
        </p:spPr>
      </p:pic>
    </p:spTree>
    <p:extLst>
      <p:ext uri="{BB962C8B-B14F-4D97-AF65-F5344CB8AC3E}">
        <p14:creationId xmlns:p14="http://schemas.microsoft.com/office/powerpoint/2010/main" val="264783986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7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597A503-96C5-40E5-8012-CAB660631898}"/>
              </a:ext>
            </a:extLst>
          </p:cNvPr>
          <p:cNvSpPr/>
          <p:nvPr userDrawn="1"/>
        </p:nvSpPr>
        <p:spPr>
          <a:xfrm>
            <a:off x="0" y="1"/>
            <a:ext cx="12192000" cy="962526"/>
          </a:xfrm>
          <a:prstGeom prst="rect">
            <a:avLst/>
          </a:prstGeom>
          <a:gradFill flip="none" rotWithShape="1">
            <a:gsLst>
              <a:gs pos="74000">
                <a:schemeClr val="accent3">
                  <a:lumMod val="50000"/>
                </a:schemeClr>
              </a:gs>
              <a:gs pos="38000">
                <a:schemeClr val="accent1"/>
              </a:gs>
              <a:gs pos="100000">
                <a:schemeClr val="accent3">
                  <a:lumMod val="5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 Same Side Corner Rectangle 12"/>
          <p:cNvSpPr/>
          <p:nvPr userDrawn="1"/>
        </p:nvSpPr>
        <p:spPr>
          <a:xfrm flipV="1">
            <a:off x="3739760" y="897258"/>
            <a:ext cx="4712478" cy="569589"/>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2121763" y="-15381"/>
            <a:ext cx="7843700" cy="982985"/>
          </a:xfrm>
        </p:spPr>
        <p:txBody>
          <a:bodyPr/>
          <a:lstStyle>
            <a:lvl1pPr algn="ctr">
              <a:defRPr>
                <a:solidFill>
                  <a:schemeClr val="bg1"/>
                </a:solidFill>
              </a:defRPr>
            </a:lvl1pPr>
          </a:lstStyle>
          <a:p>
            <a:r>
              <a:rPr lang="en-US" dirty="0"/>
              <a:t>Disclaimer</a:t>
            </a:r>
          </a:p>
        </p:txBody>
      </p:sp>
      <p:sp>
        <p:nvSpPr>
          <p:cNvPr id="16" name="Text Placeholder 15"/>
          <p:cNvSpPr>
            <a:spLocks noGrp="1"/>
          </p:cNvSpPr>
          <p:nvPr>
            <p:ph type="body" sz="quarter" idx="14" hasCustomPrompt="1"/>
          </p:nvPr>
        </p:nvSpPr>
        <p:spPr>
          <a:xfrm>
            <a:off x="2054225" y="951593"/>
            <a:ext cx="8016875" cy="470808"/>
          </a:xfrm>
        </p:spPr>
        <p:txBody>
          <a:bodyPr anchor="ctr">
            <a:normAutofit/>
          </a:bodyPr>
          <a:lstStyle>
            <a:lvl1pPr marL="0" indent="0" algn="ctr">
              <a:buNone/>
              <a:defRPr sz="1600" cap="all" baseline="0">
                <a:solidFill>
                  <a:schemeClr val="bg1"/>
                </a:solidFill>
              </a:defRPr>
            </a:lvl1pPr>
          </a:lstStyle>
          <a:p>
            <a:pPr lvl="0"/>
            <a:r>
              <a:rPr lang="en-US" dirty="0"/>
              <a:t>LEGAL DECLARATION</a:t>
            </a:r>
          </a:p>
        </p:txBody>
      </p:sp>
      <p:sp>
        <p:nvSpPr>
          <p:cNvPr id="5" name="Slide Number Placeholder 4">
            <a:extLst>
              <a:ext uri="{FF2B5EF4-FFF2-40B4-BE49-F238E27FC236}">
                <a16:creationId xmlns:a16="http://schemas.microsoft.com/office/drawing/2014/main" id="{9A0EEACF-B4B7-4EB8-87DD-11CA9CFCEEE0}"/>
              </a:ext>
            </a:extLst>
          </p:cNvPr>
          <p:cNvSpPr>
            <a:spLocks noGrp="1"/>
          </p:cNvSpPr>
          <p:nvPr>
            <p:ph type="sldNum" sz="quarter" idx="15"/>
          </p:nvPr>
        </p:nvSpPr>
        <p:spPr/>
        <p:txBody>
          <a:bodyPr/>
          <a:lstStyle/>
          <a:p>
            <a:fld id="{180B56EC-4A12-4136-A4E2-8BEC01F5F35B}" type="slidenum">
              <a:rPr lang="en-US" smtClean="0"/>
              <a:pPr/>
              <a:t>‹#›</a:t>
            </a:fld>
            <a:endParaRPr lang="en-US" dirty="0"/>
          </a:p>
        </p:txBody>
      </p:sp>
      <p:sp>
        <p:nvSpPr>
          <p:cNvPr id="7" name="Text Placeholder 6">
            <a:extLst>
              <a:ext uri="{FF2B5EF4-FFF2-40B4-BE49-F238E27FC236}">
                <a16:creationId xmlns:a16="http://schemas.microsoft.com/office/drawing/2014/main" id="{F0E3583A-F651-440B-9C52-48A30F337C04}"/>
              </a:ext>
            </a:extLst>
          </p:cNvPr>
          <p:cNvSpPr>
            <a:spLocks noGrp="1"/>
          </p:cNvSpPr>
          <p:nvPr>
            <p:ph type="body" sz="quarter" idx="16"/>
          </p:nvPr>
        </p:nvSpPr>
        <p:spPr>
          <a:xfrm>
            <a:off x="966788" y="1881188"/>
            <a:ext cx="10207625" cy="4025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7" name="Picture 16">
            <a:extLst>
              <a:ext uri="{FF2B5EF4-FFF2-40B4-BE49-F238E27FC236}">
                <a16:creationId xmlns:a16="http://schemas.microsoft.com/office/drawing/2014/main" id="{761D0BAA-74F5-4214-848B-9BAC55D9A4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3375" y="6308073"/>
            <a:ext cx="1812264" cy="358433"/>
          </a:xfrm>
          <a:prstGeom prst="rect">
            <a:avLst/>
          </a:prstGeom>
        </p:spPr>
      </p:pic>
    </p:spTree>
    <p:extLst>
      <p:ext uri="{BB962C8B-B14F-4D97-AF65-F5344CB8AC3E}">
        <p14:creationId xmlns:p14="http://schemas.microsoft.com/office/powerpoint/2010/main" val="2413691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elcome">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6A3DB174-155D-4A23-9672-3F30094301BB}"/>
              </a:ext>
            </a:extLst>
          </p:cNvPr>
          <p:cNvSpPr/>
          <p:nvPr userDrawn="1"/>
        </p:nvSpPr>
        <p:spPr>
          <a:xfrm>
            <a:off x="4632032" y="-21915"/>
            <a:ext cx="7559968" cy="6863874"/>
          </a:xfrm>
          <a:custGeom>
            <a:avLst/>
            <a:gdLst>
              <a:gd name="connsiteX0" fmla="*/ 6819964 w 7279234"/>
              <a:gd name="connsiteY0" fmla="*/ 0 h 6863874"/>
              <a:gd name="connsiteX1" fmla="*/ 7170919 w 7279234"/>
              <a:gd name="connsiteY1" fmla="*/ 8874 h 6863874"/>
              <a:gd name="connsiteX2" fmla="*/ 7279234 w 7279234"/>
              <a:gd name="connsiteY2" fmla="*/ 17111 h 6863874"/>
              <a:gd name="connsiteX3" fmla="*/ 7279234 w 7279234"/>
              <a:gd name="connsiteY3" fmla="*/ 6863874 h 6863874"/>
              <a:gd name="connsiteX4" fmla="*/ 1110 w 7279234"/>
              <a:gd name="connsiteY4" fmla="*/ 6863874 h 6863874"/>
              <a:gd name="connsiteX5" fmla="*/ 0 w 7279234"/>
              <a:gd name="connsiteY5" fmla="*/ 6819965 h 6863874"/>
              <a:gd name="connsiteX6" fmla="*/ 6819964 w 7279234"/>
              <a:gd name="connsiteY6" fmla="*/ 0 h 6863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9234" h="6863874">
                <a:moveTo>
                  <a:pt x="6819964" y="0"/>
                </a:moveTo>
                <a:cubicBezTo>
                  <a:pt x="6937669" y="0"/>
                  <a:pt x="7054678" y="2982"/>
                  <a:pt x="7170919" y="8874"/>
                </a:cubicBezTo>
                <a:lnTo>
                  <a:pt x="7279234" y="17111"/>
                </a:lnTo>
                <a:lnTo>
                  <a:pt x="7279234" y="6863874"/>
                </a:lnTo>
                <a:lnTo>
                  <a:pt x="1110" y="6863874"/>
                </a:lnTo>
                <a:lnTo>
                  <a:pt x="0" y="6819965"/>
                </a:lnTo>
                <a:cubicBezTo>
                  <a:pt x="0" y="3053402"/>
                  <a:pt x="3053402" y="0"/>
                  <a:pt x="6819964" y="0"/>
                </a:cubicBezTo>
                <a:close/>
              </a:path>
            </a:pathLst>
          </a:custGeom>
          <a:gradFill>
            <a:gsLst>
              <a:gs pos="0">
                <a:schemeClr val="accent1"/>
              </a:gs>
              <a:gs pos="33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a16="http://schemas.microsoft.com/office/drawing/2014/main" id="{C5F237C2-0A80-45F6-A0C5-5D331FFF9B82}"/>
              </a:ext>
            </a:extLst>
          </p:cNvPr>
          <p:cNvSpPr>
            <a:spLocks noGrp="1"/>
          </p:cNvSpPr>
          <p:nvPr>
            <p:ph type="pic" sz="quarter" idx="10"/>
          </p:nvPr>
        </p:nvSpPr>
        <p:spPr>
          <a:xfrm>
            <a:off x="4912767" y="-5874"/>
            <a:ext cx="7279234" cy="6863874"/>
          </a:xfrm>
          <a:custGeom>
            <a:avLst/>
            <a:gdLst>
              <a:gd name="connsiteX0" fmla="*/ 6819964 w 7279234"/>
              <a:gd name="connsiteY0" fmla="*/ 0 h 6863874"/>
              <a:gd name="connsiteX1" fmla="*/ 7170919 w 7279234"/>
              <a:gd name="connsiteY1" fmla="*/ 8874 h 6863874"/>
              <a:gd name="connsiteX2" fmla="*/ 7279234 w 7279234"/>
              <a:gd name="connsiteY2" fmla="*/ 17111 h 6863874"/>
              <a:gd name="connsiteX3" fmla="*/ 7279234 w 7279234"/>
              <a:gd name="connsiteY3" fmla="*/ 6863874 h 6863874"/>
              <a:gd name="connsiteX4" fmla="*/ 1110 w 7279234"/>
              <a:gd name="connsiteY4" fmla="*/ 6863874 h 6863874"/>
              <a:gd name="connsiteX5" fmla="*/ 0 w 7279234"/>
              <a:gd name="connsiteY5" fmla="*/ 6819965 h 6863874"/>
              <a:gd name="connsiteX6" fmla="*/ 6819964 w 7279234"/>
              <a:gd name="connsiteY6" fmla="*/ 0 h 6863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79234" h="6863874">
                <a:moveTo>
                  <a:pt x="6819964" y="0"/>
                </a:moveTo>
                <a:cubicBezTo>
                  <a:pt x="6937669" y="0"/>
                  <a:pt x="7054678" y="2982"/>
                  <a:pt x="7170919" y="8874"/>
                </a:cubicBezTo>
                <a:lnTo>
                  <a:pt x="7279234" y="17111"/>
                </a:lnTo>
                <a:lnTo>
                  <a:pt x="7279234" y="6863874"/>
                </a:lnTo>
                <a:lnTo>
                  <a:pt x="1110" y="6863874"/>
                </a:lnTo>
                <a:lnTo>
                  <a:pt x="0" y="6819965"/>
                </a:lnTo>
                <a:cubicBezTo>
                  <a:pt x="0" y="3053402"/>
                  <a:pt x="3053402" y="0"/>
                  <a:pt x="6819964" y="0"/>
                </a:cubicBezTo>
                <a:close/>
              </a:path>
            </a:pathLst>
          </a:custGeom>
          <a:solidFill>
            <a:schemeClr val="accent1"/>
          </a:solidFill>
        </p:spPr>
        <p:txBody>
          <a:bodyPr wrap="square" anchor="ctr">
            <a:noAutofit/>
          </a:bodyPr>
          <a:lstStyle>
            <a:lvl1pPr marL="0" indent="0" algn="ctr">
              <a:buNone/>
              <a:defRPr sz="1600"/>
            </a:lvl1pPr>
          </a:lstStyle>
          <a:p>
            <a:r>
              <a:rPr lang="en-US"/>
              <a:t>Click icon to add picture</a:t>
            </a:r>
          </a:p>
        </p:txBody>
      </p:sp>
      <p:sp>
        <p:nvSpPr>
          <p:cNvPr id="14" name="Title 13">
            <a:extLst>
              <a:ext uri="{FF2B5EF4-FFF2-40B4-BE49-F238E27FC236}">
                <a16:creationId xmlns:a16="http://schemas.microsoft.com/office/drawing/2014/main" id="{DF0A5B7B-8141-417A-B1F7-002A24FFE10C}"/>
              </a:ext>
            </a:extLst>
          </p:cNvPr>
          <p:cNvSpPr>
            <a:spLocks noGrp="1"/>
          </p:cNvSpPr>
          <p:nvPr>
            <p:ph type="title" hasCustomPrompt="1"/>
          </p:nvPr>
        </p:nvSpPr>
        <p:spPr>
          <a:xfrm>
            <a:off x="629276" y="1509824"/>
            <a:ext cx="3862387" cy="797441"/>
          </a:xfrm>
        </p:spPr>
        <p:txBody>
          <a:bodyPr/>
          <a:lstStyle>
            <a:lvl1pPr>
              <a:defRPr sz="3200">
                <a:solidFill>
                  <a:schemeClr val="accent1"/>
                </a:solidFill>
              </a:defRPr>
            </a:lvl1pPr>
          </a:lstStyle>
          <a:p>
            <a:r>
              <a:rPr lang="en-US" dirty="0"/>
              <a:t>Welcome</a:t>
            </a:r>
          </a:p>
        </p:txBody>
      </p:sp>
      <p:sp>
        <p:nvSpPr>
          <p:cNvPr id="16" name="Text Placeholder 15">
            <a:extLst>
              <a:ext uri="{FF2B5EF4-FFF2-40B4-BE49-F238E27FC236}">
                <a16:creationId xmlns:a16="http://schemas.microsoft.com/office/drawing/2014/main" id="{A75B9289-61E2-4518-AA8C-84ED2DB0F42D}"/>
              </a:ext>
            </a:extLst>
          </p:cNvPr>
          <p:cNvSpPr>
            <a:spLocks noGrp="1"/>
          </p:cNvSpPr>
          <p:nvPr>
            <p:ph type="body" sz="quarter" idx="11"/>
          </p:nvPr>
        </p:nvSpPr>
        <p:spPr>
          <a:xfrm>
            <a:off x="629277" y="2307265"/>
            <a:ext cx="3862387" cy="2840038"/>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7" name="Slide Number Placeholder 16">
            <a:extLst>
              <a:ext uri="{FF2B5EF4-FFF2-40B4-BE49-F238E27FC236}">
                <a16:creationId xmlns:a16="http://schemas.microsoft.com/office/drawing/2014/main" id="{4ADD2284-1848-4A26-8E8D-076FD4B81038}"/>
              </a:ext>
            </a:extLst>
          </p:cNvPr>
          <p:cNvSpPr>
            <a:spLocks noGrp="1"/>
          </p:cNvSpPr>
          <p:nvPr>
            <p:ph type="sldNum" sz="quarter" idx="12"/>
          </p:nvPr>
        </p:nvSpPr>
        <p:spPr/>
        <p:txBody>
          <a:bodyPr/>
          <a:lstStyle/>
          <a:p>
            <a:fld id="{ECB2AE3D-7194-414B-8A31-4D137015B12E}" type="slidenum">
              <a:rPr lang="en-US" smtClean="0"/>
              <a:pPr/>
              <a:t>‹#›</a:t>
            </a:fld>
            <a:endParaRPr lang="en-US"/>
          </a:p>
        </p:txBody>
      </p:sp>
      <p:pic>
        <p:nvPicPr>
          <p:cNvPr id="18" name="Picture 17">
            <a:extLst>
              <a:ext uri="{FF2B5EF4-FFF2-40B4-BE49-F238E27FC236}">
                <a16:creationId xmlns:a16="http://schemas.microsoft.com/office/drawing/2014/main" id="{2DE9D78F-F6D0-49C7-9133-8EA5784DA2C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3375" y="6308073"/>
            <a:ext cx="1812264" cy="358433"/>
          </a:xfrm>
          <a:prstGeom prst="rect">
            <a:avLst/>
          </a:prstGeom>
        </p:spPr>
      </p:pic>
    </p:spTree>
    <p:extLst>
      <p:ext uri="{BB962C8B-B14F-4D97-AF65-F5344CB8AC3E}">
        <p14:creationId xmlns:p14="http://schemas.microsoft.com/office/powerpoint/2010/main" val="3373458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5C12C9B-B848-4E18-B63A-1884F68493BE}"/>
              </a:ext>
            </a:extLst>
          </p:cNvPr>
          <p:cNvSpPr/>
          <p:nvPr userDrawn="1"/>
        </p:nvSpPr>
        <p:spPr>
          <a:xfrm>
            <a:off x="0" y="0"/>
            <a:ext cx="2751746" cy="6858000"/>
          </a:xfrm>
          <a:prstGeom prst="rect">
            <a:avLst/>
          </a:prstGeom>
          <a:gradFill>
            <a:gsLst>
              <a:gs pos="0">
                <a:schemeClr val="accent3">
                  <a:lumMod val="50000"/>
                </a:schemeClr>
              </a:gs>
              <a:gs pos="31000">
                <a:srgbClr val="063C64"/>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E6A89CA-F114-4422-ACBF-EB72B3D719D8}"/>
              </a:ext>
            </a:extLst>
          </p:cNvPr>
          <p:cNvSpPr/>
          <p:nvPr userDrawn="1"/>
        </p:nvSpPr>
        <p:spPr>
          <a:xfrm>
            <a:off x="0" y="725864"/>
            <a:ext cx="2751746" cy="9426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14968C-0FDD-41C2-8E44-0273DCB84986}"/>
              </a:ext>
            </a:extLst>
          </p:cNvPr>
          <p:cNvSpPr>
            <a:spLocks noGrp="1"/>
          </p:cNvSpPr>
          <p:nvPr>
            <p:ph type="title" hasCustomPrompt="1"/>
          </p:nvPr>
        </p:nvSpPr>
        <p:spPr>
          <a:xfrm>
            <a:off x="254593" y="891787"/>
            <a:ext cx="2242560" cy="666653"/>
          </a:xfrm>
        </p:spPr>
        <p:txBody>
          <a:bodyPr/>
          <a:lstStyle>
            <a:lvl1pPr algn="ctr">
              <a:defRPr>
                <a:solidFill>
                  <a:schemeClr val="bg1"/>
                </a:solidFill>
              </a:defRPr>
            </a:lvl1pPr>
          </a:lstStyle>
          <a:p>
            <a:r>
              <a:rPr lang="en-US" dirty="0"/>
              <a:t>Our Products</a:t>
            </a:r>
          </a:p>
        </p:txBody>
      </p:sp>
      <p:sp>
        <p:nvSpPr>
          <p:cNvPr id="5" name="Picture Placeholder 4">
            <a:extLst>
              <a:ext uri="{FF2B5EF4-FFF2-40B4-BE49-F238E27FC236}">
                <a16:creationId xmlns:a16="http://schemas.microsoft.com/office/drawing/2014/main" id="{115FFE82-9247-4015-9EEA-AA4883545521}"/>
              </a:ext>
            </a:extLst>
          </p:cNvPr>
          <p:cNvSpPr>
            <a:spLocks noGrp="1"/>
          </p:cNvSpPr>
          <p:nvPr>
            <p:ph type="pic" sz="quarter" idx="10"/>
          </p:nvPr>
        </p:nvSpPr>
        <p:spPr>
          <a:xfrm>
            <a:off x="3119572" y="269984"/>
            <a:ext cx="2751746" cy="1558816"/>
          </a:xfrm>
        </p:spPr>
        <p:txBody>
          <a:bodyPr>
            <a:normAutofit/>
          </a:bodyPr>
          <a:lstStyle>
            <a:lvl1pPr marL="0" indent="0" algn="ctr">
              <a:buNone/>
              <a:defRPr sz="1200"/>
            </a:lvl1pPr>
          </a:lstStyle>
          <a:p>
            <a:r>
              <a:rPr lang="en-US"/>
              <a:t>Click icon to add picture</a:t>
            </a:r>
            <a:endParaRPr lang="en-US" dirty="0"/>
          </a:p>
        </p:txBody>
      </p:sp>
      <p:sp>
        <p:nvSpPr>
          <p:cNvPr id="7" name="Text Placeholder 6">
            <a:extLst>
              <a:ext uri="{FF2B5EF4-FFF2-40B4-BE49-F238E27FC236}">
                <a16:creationId xmlns:a16="http://schemas.microsoft.com/office/drawing/2014/main" id="{C841C82C-989B-406F-810A-C152319A42E1}"/>
              </a:ext>
            </a:extLst>
          </p:cNvPr>
          <p:cNvSpPr>
            <a:spLocks noGrp="1"/>
          </p:cNvSpPr>
          <p:nvPr>
            <p:ph type="body" sz="quarter" idx="11" hasCustomPrompt="1"/>
          </p:nvPr>
        </p:nvSpPr>
        <p:spPr>
          <a:xfrm>
            <a:off x="3119571" y="1914768"/>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24" name="Picture Placeholder 4">
            <a:extLst>
              <a:ext uri="{FF2B5EF4-FFF2-40B4-BE49-F238E27FC236}">
                <a16:creationId xmlns:a16="http://schemas.microsoft.com/office/drawing/2014/main" id="{F11FC470-B60A-4DC0-A393-32057F98526A}"/>
              </a:ext>
            </a:extLst>
          </p:cNvPr>
          <p:cNvSpPr>
            <a:spLocks noGrp="1"/>
          </p:cNvSpPr>
          <p:nvPr>
            <p:ph type="pic" sz="quarter" idx="12"/>
          </p:nvPr>
        </p:nvSpPr>
        <p:spPr>
          <a:xfrm>
            <a:off x="6113092" y="269984"/>
            <a:ext cx="2751746" cy="1558816"/>
          </a:xfrm>
        </p:spPr>
        <p:txBody>
          <a:bodyPr>
            <a:normAutofit/>
          </a:bodyPr>
          <a:lstStyle>
            <a:lvl1pPr marL="0" indent="0" algn="ctr">
              <a:buNone/>
              <a:defRPr sz="1200"/>
            </a:lvl1pPr>
          </a:lstStyle>
          <a:p>
            <a:r>
              <a:rPr lang="en-US"/>
              <a:t>Click icon to add picture</a:t>
            </a:r>
            <a:endParaRPr lang="en-US" dirty="0"/>
          </a:p>
        </p:txBody>
      </p:sp>
      <p:sp>
        <p:nvSpPr>
          <p:cNvPr id="25" name="Text Placeholder 6">
            <a:extLst>
              <a:ext uri="{FF2B5EF4-FFF2-40B4-BE49-F238E27FC236}">
                <a16:creationId xmlns:a16="http://schemas.microsoft.com/office/drawing/2014/main" id="{C2823E12-C5B8-4307-8378-EF6051AA247B}"/>
              </a:ext>
            </a:extLst>
          </p:cNvPr>
          <p:cNvSpPr>
            <a:spLocks noGrp="1"/>
          </p:cNvSpPr>
          <p:nvPr>
            <p:ph type="body" sz="quarter" idx="13" hasCustomPrompt="1"/>
          </p:nvPr>
        </p:nvSpPr>
        <p:spPr>
          <a:xfrm>
            <a:off x="6113091" y="1914768"/>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26" name="Picture Placeholder 4">
            <a:extLst>
              <a:ext uri="{FF2B5EF4-FFF2-40B4-BE49-F238E27FC236}">
                <a16:creationId xmlns:a16="http://schemas.microsoft.com/office/drawing/2014/main" id="{8C1831EF-FBE0-4A0A-B87F-F1703FD2AC76}"/>
              </a:ext>
            </a:extLst>
          </p:cNvPr>
          <p:cNvSpPr>
            <a:spLocks noGrp="1"/>
          </p:cNvSpPr>
          <p:nvPr>
            <p:ph type="pic" sz="quarter" idx="14"/>
          </p:nvPr>
        </p:nvSpPr>
        <p:spPr>
          <a:xfrm>
            <a:off x="9106612" y="269984"/>
            <a:ext cx="2751746" cy="1558816"/>
          </a:xfrm>
        </p:spPr>
        <p:txBody>
          <a:bodyPr>
            <a:normAutofit/>
          </a:bodyPr>
          <a:lstStyle>
            <a:lvl1pPr marL="0" indent="0" algn="ctr">
              <a:buNone/>
              <a:defRPr sz="1200"/>
            </a:lvl1pPr>
          </a:lstStyle>
          <a:p>
            <a:r>
              <a:rPr lang="en-US"/>
              <a:t>Click icon to add picture</a:t>
            </a:r>
            <a:endParaRPr lang="en-US" dirty="0"/>
          </a:p>
        </p:txBody>
      </p:sp>
      <p:sp>
        <p:nvSpPr>
          <p:cNvPr id="27" name="Text Placeholder 6">
            <a:extLst>
              <a:ext uri="{FF2B5EF4-FFF2-40B4-BE49-F238E27FC236}">
                <a16:creationId xmlns:a16="http://schemas.microsoft.com/office/drawing/2014/main" id="{9C1A4CC9-600E-45A7-B8B8-B14A5911150F}"/>
              </a:ext>
            </a:extLst>
          </p:cNvPr>
          <p:cNvSpPr>
            <a:spLocks noGrp="1"/>
          </p:cNvSpPr>
          <p:nvPr>
            <p:ph type="body" sz="quarter" idx="15" hasCustomPrompt="1"/>
          </p:nvPr>
        </p:nvSpPr>
        <p:spPr>
          <a:xfrm>
            <a:off x="9106611" y="1914768"/>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28" name="Picture Placeholder 4">
            <a:extLst>
              <a:ext uri="{FF2B5EF4-FFF2-40B4-BE49-F238E27FC236}">
                <a16:creationId xmlns:a16="http://schemas.microsoft.com/office/drawing/2014/main" id="{28285F85-940C-4993-92CA-4B30A2F5C4D6}"/>
              </a:ext>
            </a:extLst>
          </p:cNvPr>
          <p:cNvSpPr>
            <a:spLocks noGrp="1"/>
          </p:cNvSpPr>
          <p:nvPr>
            <p:ph type="pic" sz="quarter" idx="16"/>
          </p:nvPr>
        </p:nvSpPr>
        <p:spPr>
          <a:xfrm>
            <a:off x="3119572" y="2405008"/>
            <a:ext cx="2751746" cy="1558816"/>
          </a:xfrm>
        </p:spPr>
        <p:txBody>
          <a:bodyPr>
            <a:normAutofit/>
          </a:bodyPr>
          <a:lstStyle>
            <a:lvl1pPr marL="0" indent="0" algn="ctr">
              <a:buNone/>
              <a:defRPr sz="1200"/>
            </a:lvl1pPr>
          </a:lstStyle>
          <a:p>
            <a:r>
              <a:rPr lang="en-US"/>
              <a:t>Click icon to add picture</a:t>
            </a:r>
            <a:endParaRPr lang="en-US" dirty="0"/>
          </a:p>
        </p:txBody>
      </p:sp>
      <p:sp>
        <p:nvSpPr>
          <p:cNvPr id="29" name="Text Placeholder 6">
            <a:extLst>
              <a:ext uri="{FF2B5EF4-FFF2-40B4-BE49-F238E27FC236}">
                <a16:creationId xmlns:a16="http://schemas.microsoft.com/office/drawing/2014/main" id="{B3792CB6-088B-4CFA-BD64-8394D55BE34E}"/>
              </a:ext>
            </a:extLst>
          </p:cNvPr>
          <p:cNvSpPr>
            <a:spLocks noGrp="1"/>
          </p:cNvSpPr>
          <p:nvPr>
            <p:ph type="body" sz="quarter" idx="17" hasCustomPrompt="1"/>
          </p:nvPr>
        </p:nvSpPr>
        <p:spPr>
          <a:xfrm>
            <a:off x="3119571" y="4049792"/>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30" name="Picture Placeholder 4">
            <a:extLst>
              <a:ext uri="{FF2B5EF4-FFF2-40B4-BE49-F238E27FC236}">
                <a16:creationId xmlns:a16="http://schemas.microsoft.com/office/drawing/2014/main" id="{06D798CB-8C58-41E1-9751-2B077DF7E526}"/>
              </a:ext>
            </a:extLst>
          </p:cNvPr>
          <p:cNvSpPr>
            <a:spLocks noGrp="1"/>
          </p:cNvSpPr>
          <p:nvPr>
            <p:ph type="pic" sz="quarter" idx="18"/>
          </p:nvPr>
        </p:nvSpPr>
        <p:spPr>
          <a:xfrm>
            <a:off x="6113092" y="2405008"/>
            <a:ext cx="2751746" cy="1558816"/>
          </a:xfrm>
        </p:spPr>
        <p:txBody>
          <a:bodyPr>
            <a:normAutofit/>
          </a:bodyPr>
          <a:lstStyle>
            <a:lvl1pPr marL="0" indent="0" algn="ctr">
              <a:buNone/>
              <a:defRPr sz="1200"/>
            </a:lvl1pPr>
          </a:lstStyle>
          <a:p>
            <a:r>
              <a:rPr lang="en-US"/>
              <a:t>Click icon to add picture</a:t>
            </a:r>
            <a:endParaRPr lang="en-US" dirty="0"/>
          </a:p>
        </p:txBody>
      </p:sp>
      <p:sp>
        <p:nvSpPr>
          <p:cNvPr id="31" name="Text Placeholder 6">
            <a:extLst>
              <a:ext uri="{FF2B5EF4-FFF2-40B4-BE49-F238E27FC236}">
                <a16:creationId xmlns:a16="http://schemas.microsoft.com/office/drawing/2014/main" id="{1ACF37B0-0245-4CEB-9454-AFA6824D39A0}"/>
              </a:ext>
            </a:extLst>
          </p:cNvPr>
          <p:cNvSpPr>
            <a:spLocks noGrp="1"/>
          </p:cNvSpPr>
          <p:nvPr>
            <p:ph type="body" sz="quarter" idx="19" hasCustomPrompt="1"/>
          </p:nvPr>
        </p:nvSpPr>
        <p:spPr>
          <a:xfrm>
            <a:off x="6113091" y="4049792"/>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32" name="Picture Placeholder 4">
            <a:extLst>
              <a:ext uri="{FF2B5EF4-FFF2-40B4-BE49-F238E27FC236}">
                <a16:creationId xmlns:a16="http://schemas.microsoft.com/office/drawing/2014/main" id="{9431DF43-DC16-444B-8553-AAE999E2C279}"/>
              </a:ext>
            </a:extLst>
          </p:cNvPr>
          <p:cNvSpPr>
            <a:spLocks noGrp="1"/>
          </p:cNvSpPr>
          <p:nvPr>
            <p:ph type="pic" sz="quarter" idx="20"/>
          </p:nvPr>
        </p:nvSpPr>
        <p:spPr>
          <a:xfrm>
            <a:off x="9106612" y="2405008"/>
            <a:ext cx="2751746" cy="1558816"/>
          </a:xfrm>
        </p:spPr>
        <p:txBody>
          <a:bodyPr>
            <a:normAutofit/>
          </a:bodyPr>
          <a:lstStyle>
            <a:lvl1pPr marL="0" indent="0" algn="ctr">
              <a:buNone/>
              <a:defRPr sz="1200"/>
            </a:lvl1pPr>
          </a:lstStyle>
          <a:p>
            <a:r>
              <a:rPr lang="en-US"/>
              <a:t>Click icon to add picture</a:t>
            </a:r>
            <a:endParaRPr lang="en-US" dirty="0"/>
          </a:p>
        </p:txBody>
      </p:sp>
      <p:sp>
        <p:nvSpPr>
          <p:cNvPr id="33" name="Text Placeholder 6">
            <a:extLst>
              <a:ext uri="{FF2B5EF4-FFF2-40B4-BE49-F238E27FC236}">
                <a16:creationId xmlns:a16="http://schemas.microsoft.com/office/drawing/2014/main" id="{F25BB856-4A5D-4288-8D75-3EB77B17C258}"/>
              </a:ext>
            </a:extLst>
          </p:cNvPr>
          <p:cNvSpPr>
            <a:spLocks noGrp="1"/>
          </p:cNvSpPr>
          <p:nvPr>
            <p:ph type="body" sz="quarter" idx="21" hasCustomPrompt="1"/>
          </p:nvPr>
        </p:nvSpPr>
        <p:spPr>
          <a:xfrm>
            <a:off x="9106611" y="4049792"/>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34" name="Picture Placeholder 4">
            <a:extLst>
              <a:ext uri="{FF2B5EF4-FFF2-40B4-BE49-F238E27FC236}">
                <a16:creationId xmlns:a16="http://schemas.microsoft.com/office/drawing/2014/main" id="{36FCEBDE-E7D2-4A9D-81E2-096298E26760}"/>
              </a:ext>
            </a:extLst>
          </p:cNvPr>
          <p:cNvSpPr>
            <a:spLocks noGrp="1"/>
          </p:cNvSpPr>
          <p:nvPr>
            <p:ph type="pic" sz="quarter" idx="22"/>
          </p:nvPr>
        </p:nvSpPr>
        <p:spPr>
          <a:xfrm>
            <a:off x="3119572" y="4540032"/>
            <a:ext cx="2751746" cy="1558816"/>
          </a:xfrm>
        </p:spPr>
        <p:txBody>
          <a:bodyPr>
            <a:normAutofit/>
          </a:bodyPr>
          <a:lstStyle>
            <a:lvl1pPr marL="0" indent="0" algn="ctr">
              <a:buNone/>
              <a:defRPr sz="1200"/>
            </a:lvl1pPr>
          </a:lstStyle>
          <a:p>
            <a:r>
              <a:rPr lang="en-US"/>
              <a:t>Click icon to add picture</a:t>
            </a:r>
            <a:endParaRPr lang="en-US" dirty="0"/>
          </a:p>
        </p:txBody>
      </p:sp>
      <p:sp>
        <p:nvSpPr>
          <p:cNvPr id="35" name="Text Placeholder 6">
            <a:extLst>
              <a:ext uri="{FF2B5EF4-FFF2-40B4-BE49-F238E27FC236}">
                <a16:creationId xmlns:a16="http://schemas.microsoft.com/office/drawing/2014/main" id="{F849FBAD-B92B-40BE-A78E-27807958FD2B}"/>
              </a:ext>
            </a:extLst>
          </p:cNvPr>
          <p:cNvSpPr>
            <a:spLocks noGrp="1"/>
          </p:cNvSpPr>
          <p:nvPr>
            <p:ph type="body" sz="quarter" idx="23" hasCustomPrompt="1"/>
          </p:nvPr>
        </p:nvSpPr>
        <p:spPr>
          <a:xfrm>
            <a:off x="3119571" y="6184816"/>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36" name="Picture Placeholder 4">
            <a:extLst>
              <a:ext uri="{FF2B5EF4-FFF2-40B4-BE49-F238E27FC236}">
                <a16:creationId xmlns:a16="http://schemas.microsoft.com/office/drawing/2014/main" id="{23ADAEE0-EFAD-4FC0-86B7-D4489054311D}"/>
              </a:ext>
            </a:extLst>
          </p:cNvPr>
          <p:cNvSpPr>
            <a:spLocks noGrp="1"/>
          </p:cNvSpPr>
          <p:nvPr>
            <p:ph type="pic" sz="quarter" idx="24"/>
          </p:nvPr>
        </p:nvSpPr>
        <p:spPr>
          <a:xfrm>
            <a:off x="6113092" y="4540032"/>
            <a:ext cx="2751746" cy="1558816"/>
          </a:xfrm>
        </p:spPr>
        <p:txBody>
          <a:bodyPr>
            <a:normAutofit/>
          </a:bodyPr>
          <a:lstStyle>
            <a:lvl1pPr marL="0" indent="0" algn="ctr">
              <a:buNone/>
              <a:defRPr sz="1200"/>
            </a:lvl1pPr>
          </a:lstStyle>
          <a:p>
            <a:r>
              <a:rPr lang="en-US"/>
              <a:t>Click icon to add picture</a:t>
            </a:r>
            <a:endParaRPr lang="en-US" dirty="0"/>
          </a:p>
        </p:txBody>
      </p:sp>
      <p:sp>
        <p:nvSpPr>
          <p:cNvPr id="37" name="Text Placeholder 6">
            <a:extLst>
              <a:ext uri="{FF2B5EF4-FFF2-40B4-BE49-F238E27FC236}">
                <a16:creationId xmlns:a16="http://schemas.microsoft.com/office/drawing/2014/main" id="{FB35FEB4-E745-4760-8261-47800D92B5D0}"/>
              </a:ext>
            </a:extLst>
          </p:cNvPr>
          <p:cNvSpPr>
            <a:spLocks noGrp="1"/>
          </p:cNvSpPr>
          <p:nvPr>
            <p:ph type="body" sz="quarter" idx="25" hasCustomPrompt="1"/>
          </p:nvPr>
        </p:nvSpPr>
        <p:spPr>
          <a:xfrm>
            <a:off x="6113091" y="6184816"/>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38" name="Picture Placeholder 4">
            <a:extLst>
              <a:ext uri="{FF2B5EF4-FFF2-40B4-BE49-F238E27FC236}">
                <a16:creationId xmlns:a16="http://schemas.microsoft.com/office/drawing/2014/main" id="{D35E92D2-707C-4A97-8CB0-660C9F354731}"/>
              </a:ext>
            </a:extLst>
          </p:cNvPr>
          <p:cNvSpPr>
            <a:spLocks noGrp="1"/>
          </p:cNvSpPr>
          <p:nvPr>
            <p:ph type="pic" sz="quarter" idx="26"/>
          </p:nvPr>
        </p:nvSpPr>
        <p:spPr>
          <a:xfrm>
            <a:off x="9106612" y="4540032"/>
            <a:ext cx="2751746" cy="1558816"/>
          </a:xfrm>
        </p:spPr>
        <p:txBody>
          <a:bodyPr>
            <a:normAutofit/>
          </a:bodyPr>
          <a:lstStyle>
            <a:lvl1pPr marL="0" indent="0" algn="ctr">
              <a:buNone/>
              <a:defRPr sz="1200"/>
            </a:lvl1pPr>
          </a:lstStyle>
          <a:p>
            <a:r>
              <a:rPr lang="en-US"/>
              <a:t>Click icon to add picture</a:t>
            </a:r>
            <a:endParaRPr lang="en-US" dirty="0"/>
          </a:p>
        </p:txBody>
      </p:sp>
      <p:sp>
        <p:nvSpPr>
          <p:cNvPr id="39" name="Text Placeholder 6">
            <a:extLst>
              <a:ext uri="{FF2B5EF4-FFF2-40B4-BE49-F238E27FC236}">
                <a16:creationId xmlns:a16="http://schemas.microsoft.com/office/drawing/2014/main" id="{E1EB48E6-1C89-4753-95C0-4668B4D2CC70}"/>
              </a:ext>
            </a:extLst>
          </p:cNvPr>
          <p:cNvSpPr>
            <a:spLocks noGrp="1"/>
          </p:cNvSpPr>
          <p:nvPr>
            <p:ph type="body" sz="quarter" idx="27" hasCustomPrompt="1"/>
          </p:nvPr>
        </p:nvSpPr>
        <p:spPr>
          <a:xfrm>
            <a:off x="9106611" y="6184816"/>
            <a:ext cx="2751747" cy="353043"/>
          </a:xfrm>
          <a:noFill/>
          <a:ln>
            <a:solidFill>
              <a:schemeClr val="bg1">
                <a:lumMod val="75000"/>
              </a:schemeClr>
            </a:solidFill>
          </a:ln>
        </p:spPr>
        <p:txBody>
          <a:bodyPr anchor="ctr">
            <a:normAutofit/>
          </a:bodyPr>
          <a:lstStyle>
            <a:lvl1pPr marL="0" indent="0" algn="ctr">
              <a:buNone/>
              <a:defRPr sz="1100"/>
            </a:lvl1pPr>
          </a:lstStyle>
          <a:p>
            <a:pPr lvl="0"/>
            <a:r>
              <a:rPr lang="en-US" dirty="0"/>
              <a:t>Picture Caption</a:t>
            </a:r>
          </a:p>
        </p:txBody>
      </p:sp>
      <p:sp>
        <p:nvSpPr>
          <p:cNvPr id="6" name="Text Placeholder 5">
            <a:extLst>
              <a:ext uri="{FF2B5EF4-FFF2-40B4-BE49-F238E27FC236}">
                <a16:creationId xmlns:a16="http://schemas.microsoft.com/office/drawing/2014/main" id="{8B786F40-D19E-42CA-AA92-BAAF9D2D7380}"/>
              </a:ext>
            </a:extLst>
          </p:cNvPr>
          <p:cNvSpPr>
            <a:spLocks noGrp="1"/>
          </p:cNvSpPr>
          <p:nvPr>
            <p:ph type="body" sz="quarter" idx="28" hasCustomPrompt="1"/>
          </p:nvPr>
        </p:nvSpPr>
        <p:spPr>
          <a:xfrm>
            <a:off x="331298" y="1828915"/>
            <a:ext cx="2089150" cy="3025775"/>
          </a:xfrm>
        </p:spPr>
        <p:txBody>
          <a:bodyPr>
            <a:normAutofit/>
          </a:bodyPr>
          <a:lstStyle>
            <a:lvl1pPr marL="0" indent="0">
              <a:buNone/>
              <a:defRPr sz="1400">
                <a:solidFill>
                  <a:schemeClr val="bg1"/>
                </a:solidFill>
              </a:defRPr>
            </a:lvl1pPr>
          </a:lstStyle>
          <a:p>
            <a:pPr lvl="0"/>
            <a:r>
              <a:rPr lang="en-US" dirty="0"/>
              <a:t>Test</a:t>
            </a:r>
          </a:p>
        </p:txBody>
      </p:sp>
      <p:pic>
        <p:nvPicPr>
          <p:cNvPr id="41" name="Picture 40">
            <a:extLst>
              <a:ext uri="{FF2B5EF4-FFF2-40B4-BE49-F238E27FC236}">
                <a16:creationId xmlns:a16="http://schemas.microsoft.com/office/drawing/2014/main" id="{67E795E8-E85C-4883-8607-49C9514E90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3375" y="6295789"/>
            <a:ext cx="1812264" cy="381006"/>
          </a:xfrm>
          <a:prstGeom prst="rect">
            <a:avLst/>
          </a:prstGeom>
        </p:spPr>
      </p:pic>
    </p:spTree>
    <p:extLst>
      <p:ext uri="{BB962C8B-B14F-4D97-AF65-F5344CB8AC3E}">
        <p14:creationId xmlns:p14="http://schemas.microsoft.com/office/powerpoint/2010/main" val="3802014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E8571-18A4-4FD1-9A9E-9A2A9FC23E4F}"/>
              </a:ext>
            </a:extLst>
          </p:cNvPr>
          <p:cNvSpPr>
            <a:spLocks noGrp="1"/>
          </p:cNvSpPr>
          <p:nvPr>
            <p:ph type="title"/>
          </p:nvPr>
        </p:nvSpPr>
        <p:spPr/>
        <p:txBody>
          <a:bodyPr/>
          <a:lstStyle/>
          <a:p>
            <a:r>
              <a:rPr lang="en-US"/>
              <a:t>Click to edit Master title style</a:t>
            </a:r>
          </a:p>
        </p:txBody>
      </p:sp>
      <p:sp>
        <p:nvSpPr>
          <p:cNvPr id="4" name="Picture Placeholder 3">
            <a:extLst>
              <a:ext uri="{FF2B5EF4-FFF2-40B4-BE49-F238E27FC236}">
                <a16:creationId xmlns:a16="http://schemas.microsoft.com/office/drawing/2014/main" id="{29A8F7A7-BF4B-4975-A118-309DD772835D}"/>
              </a:ext>
            </a:extLst>
          </p:cNvPr>
          <p:cNvSpPr>
            <a:spLocks noGrp="1"/>
          </p:cNvSpPr>
          <p:nvPr>
            <p:ph type="pic" sz="quarter" idx="10"/>
          </p:nvPr>
        </p:nvSpPr>
        <p:spPr>
          <a:xfrm>
            <a:off x="838200" y="1321344"/>
            <a:ext cx="4486275" cy="4486275"/>
          </a:xfrm>
          <a:solidFill>
            <a:schemeClr val="bg1"/>
          </a:solidFill>
        </p:spPr>
        <p:txBody>
          <a:bodyPr/>
          <a:lstStyle>
            <a:lvl1pPr marL="0" indent="0" algn="ctr">
              <a:buNone/>
              <a:defRPr/>
            </a:lvl1pPr>
          </a:lstStyle>
          <a:p>
            <a:r>
              <a:rPr lang="en-US"/>
              <a:t>Click icon to add picture</a:t>
            </a:r>
          </a:p>
        </p:txBody>
      </p:sp>
      <p:sp>
        <p:nvSpPr>
          <p:cNvPr id="8" name="Text Placeholder 7">
            <a:extLst>
              <a:ext uri="{FF2B5EF4-FFF2-40B4-BE49-F238E27FC236}">
                <a16:creationId xmlns:a16="http://schemas.microsoft.com/office/drawing/2014/main" id="{AFF00E0F-AF9F-4641-9416-A782B8789FD6}"/>
              </a:ext>
            </a:extLst>
          </p:cNvPr>
          <p:cNvSpPr>
            <a:spLocks noGrp="1"/>
          </p:cNvSpPr>
          <p:nvPr>
            <p:ph type="body" sz="quarter" idx="11"/>
          </p:nvPr>
        </p:nvSpPr>
        <p:spPr>
          <a:xfrm>
            <a:off x="5763313" y="2334682"/>
            <a:ext cx="5848350" cy="321243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a:extLst>
              <a:ext uri="{FF2B5EF4-FFF2-40B4-BE49-F238E27FC236}">
                <a16:creationId xmlns:a16="http://schemas.microsoft.com/office/drawing/2014/main" id="{E1337D88-2CBE-41A3-BC67-615555D7DE34}"/>
              </a:ext>
            </a:extLst>
          </p:cNvPr>
          <p:cNvSpPr>
            <a:spLocks noGrp="1"/>
          </p:cNvSpPr>
          <p:nvPr>
            <p:ph type="body" sz="quarter" idx="12" hasCustomPrompt="1"/>
          </p:nvPr>
        </p:nvSpPr>
        <p:spPr>
          <a:xfrm>
            <a:off x="5763313" y="1491599"/>
            <a:ext cx="5895975" cy="628650"/>
          </a:xfrm>
        </p:spPr>
        <p:txBody>
          <a:bodyPr anchor="b">
            <a:normAutofit/>
          </a:bodyPr>
          <a:lstStyle>
            <a:lvl1pPr marL="0" indent="0">
              <a:buNone/>
              <a:defRPr sz="2000" b="1">
                <a:solidFill>
                  <a:schemeClr val="tx1"/>
                </a:solidFill>
              </a:defRPr>
            </a:lvl1pPr>
          </a:lstStyle>
          <a:p>
            <a:pPr lvl="0"/>
            <a:r>
              <a:rPr lang="en-US" dirty="0"/>
              <a:t>The Section Title</a:t>
            </a:r>
          </a:p>
        </p:txBody>
      </p:sp>
      <p:sp>
        <p:nvSpPr>
          <p:cNvPr id="3" name="Slide Number Placeholder 2">
            <a:extLst>
              <a:ext uri="{FF2B5EF4-FFF2-40B4-BE49-F238E27FC236}">
                <a16:creationId xmlns:a16="http://schemas.microsoft.com/office/drawing/2014/main" id="{BB91B6E9-E2E2-46E9-8DA4-334CD5BCCA84}"/>
              </a:ext>
            </a:extLst>
          </p:cNvPr>
          <p:cNvSpPr>
            <a:spLocks noGrp="1"/>
          </p:cNvSpPr>
          <p:nvPr>
            <p:ph type="sldNum" sz="quarter" idx="13"/>
          </p:nvPr>
        </p:nvSpPr>
        <p:spPr/>
        <p:txBody>
          <a:bodyPr/>
          <a:lstStyle/>
          <a:p>
            <a:fld id="{ECB2AE3D-7194-414B-8A31-4D137015B12E}" type="slidenum">
              <a:rPr lang="en-US" smtClean="0"/>
              <a:pPr/>
              <a:t>‹#›</a:t>
            </a:fld>
            <a:endParaRPr lang="en-US"/>
          </a:p>
        </p:txBody>
      </p:sp>
    </p:spTree>
    <p:extLst>
      <p:ext uri="{BB962C8B-B14F-4D97-AF65-F5344CB8AC3E}">
        <p14:creationId xmlns:p14="http://schemas.microsoft.com/office/powerpoint/2010/main" val="2171514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CEEE77-1F2A-43F9-9005-F28727461027}"/>
              </a:ext>
            </a:extLst>
          </p:cNvPr>
          <p:cNvSpPr/>
          <p:nvPr userDrawn="1"/>
        </p:nvSpPr>
        <p:spPr>
          <a:xfrm>
            <a:off x="0" y="0"/>
            <a:ext cx="12192000" cy="4084890"/>
          </a:xfrm>
          <a:prstGeom prst="rect">
            <a:avLst/>
          </a:prstGeom>
          <a:gradFill flip="none" rotWithShape="1">
            <a:gsLst>
              <a:gs pos="93000">
                <a:srgbClr val="83135D"/>
              </a:gs>
              <a:gs pos="55000">
                <a:schemeClr val="accent1"/>
              </a:gs>
              <a:gs pos="10000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4">
            <a:extLst>
              <a:ext uri="{FF2B5EF4-FFF2-40B4-BE49-F238E27FC236}">
                <a16:creationId xmlns:a16="http://schemas.microsoft.com/office/drawing/2014/main" id="{D042E2CC-32B9-4D6A-AF58-FB0889547ED8}"/>
              </a:ext>
            </a:extLst>
          </p:cNvPr>
          <p:cNvSpPr>
            <a:spLocks noGrp="1"/>
          </p:cNvSpPr>
          <p:nvPr>
            <p:ph type="pic" sz="quarter" idx="10"/>
          </p:nvPr>
        </p:nvSpPr>
        <p:spPr>
          <a:xfrm>
            <a:off x="838200" y="1432211"/>
            <a:ext cx="4776387" cy="3584170"/>
          </a:xfrm>
          <a:solidFill>
            <a:schemeClr val="bg1"/>
          </a:solidFill>
          <a:effectLst>
            <a:outerShdw blurRad="520700" sx="102000" sy="102000" algn="ctr" rotWithShape="0">
              <a:prstClr val="black">
                <a:alpha val="11000"/>
              </a:prstClr>
            </a:outerShdw>
          </a:effectLst>
        </p:spPr>
        <p:txBody>
          <a:bodyPr>
            <a:normAutofit/>
          </a:bodyPr>
          <a:lstStyle>
            <a:lvl1pPr marL="0" indent="0" algn="ctr">
              <a:buNone/>
              <a:defRPr sz="1200"/>
            </a:lvl1pPr>
          </a:lstStyle>
          <a:p>
            <a:r>
              <a:rPr lang="en-US"/>
              <a:t>Click icon to add picture</a:t>
            </a:r>
            <a:endParaRPr lang="en-US" dirty="0"/>
          </a:p>
        </p:txBody>
      </p:sp>
      <p:sp>
        <p:nvSpPr>
          <p:cNvPr id="5" name="Text Placeholder 6">
            <a:extLst>
              <a:ext uri="{FF2B5EF4-FFF2-40B4-BE49-F238E27FC236}">
                <a16:creationId xmlns:a16="http://schemas.microsoft.com/office/drawing/2014/main" id="{ED00A8F2-984B-4AF8-A04B-92AE86C734BD}"/>
              </a:ext>
            </a:extLst>
          </p:cNvPr>
          <p:cNvSpPr>
            <a:spLocks noGrp="1"/>
          </p:cNvSpPr>
          <p:nvPr>
            <p:ph type="body" sz="quarter" idx="11" hasCustomPrompt="1"/>
          </p:nvPr>
        </p:nvSpPr>
        <p:spPr>
          <a:xfrm>
            <a:off x="838200" y="5148094"/>
            <a:ext cx="4776387" cy="649391"/>
          </a:xfrm>
          <a:solidFill>
            <a:schemeClr val="accent2"/>
          </a:solidFill>
        </p:spPr>
        <p:txBody>
          <a:bodyPr anchor="ctr">
            <a:normAutofit/>
          </a:bodyPr>
          <a:lstStyle>
            <a:lvl1pPr marL="0" indent="0" algn="ctr">
              <a:buNone/>
              <a:defRPr sz="1200">
                <a:solidFill>
                  <a:schemeClr val="bg1"/>
                </a:solidFill>
              </a:defRPr>
            </a:lvl1pPr>
          </a:lstStyle>
          <a:p>
            <a:pPr lvl="0"/>
            <a:r>
              <a:rPr lang="en-US" dirty="0"/>
              <a:t>Picture Caption</a:t>
            </a:r>
          </a:p>
        </p:txBody>
      </p:sp>
      <p:sp>
        <p:nvSpPr>
          <p:cNvPr id="6" name="Picture Placeholder 4">
            <a:extLst>
              <a:ext uri="{FF2B5EF4-FFF2-40B4-BE49-F238E27FC236}">
                <a16:creationId xmlns:a16="http://schemas.microsoft.com/office/drawing/2014/main" id="{5447A227-EF41-4FF7-9F14-66B1527BCC47}"/>
              </a:ext>
            </a:extLst>
          </p:cNvPr>
          <p:cNvSpPr>
            <a:spLocks noGrp="1"/>
          </p:cNvSpPr>
          <p:nvPr>
            <p:ph type="pic" sz="quarter" idx="12"/>
          </p:nvPr>
        </p:nvSpPr>
        <p:spPr>
          <a:xfrm>
            <a:off x="6133741" y="1432211"/>
            <a:ext cx="2377440" cy="2377440"/>
          </a:xfrm>
          <a:solidFill>
            <a:schemeClr val="bg1"/>
          </a:solidFill>
        </p:spPr>
        <p:txBody>
          <a:bodyPr>
            <a:normAutofit/>
          </a:bodyPr>
          <a:lstStyle>
            <a:lvl1pPr marL="0" indent="0" algn="ctr">
              <a:buNone/>
              <a:defRPr sz="1200">
                <a:solidFill>
                  <a:schemeClr val="tx1"/>
                </a:solidFill>
              </a:defRPr>
            </a:lvl1pPr>
          </a:lstStyle>
          <a:p>
            <a:r>
              <a:rPr lang="en-US"/>
              <a:t>Click icon to add picture</a:t>
            </a:r>
            <a:endParaRPr lang="en-US" dirty="0"/>
          </a:p>
        </p:txBody>
      </p:sp>
      <p:sp>
        <p:nvSpPr>
          <p:cNvPr id="8" name="Picture Placeholder 4">
            <a:extLst>
              <a:ext uri="{FF2B5EF4-FFF2-40B4-BE49-F238E27FC236}">
                <a16:creationId xmlns:a16="http://schemas.microsoft.com/office/drawing/2014/main" id="{E46998F7-1360-4582-80C3-CEF0AE13B135}"/>
              </a:ext>
            </a:extLst>
          </p:cNvPr>
          <p:cNvSpPr>
            <a:spLocks noGrp="1"/>
          </p:cNvSpPr>
          <p:nvPr>
            <p:ph type="pic" sz="quarter" idx="14"/>
          </p:nvPr>
        </p:nvSpPr>
        <p:spPr>
          <a:xfrm>
            <a:off x="9030335" y="1433982"/>
            <a:ext cx="2377440" cy="2377440"/>
          </a:xfrm>
          <a:solidFill>
            <a:schemeClr val="bg1"/>
          </a:solidFill>
        </p:spPr>
        <p:txBody>
          <a:bodyPr>
            <a:normAutofit/>
          </a:bodyPr>
          <a:lstStyle>
            <a:lvl1pPr marL="0" indent="0" algn="ctr">
              <a:buNone/>
              <a:defRPr sz="1200">
                <a:solidFill>
                  <a:schemeClr val="tx1"/>
                </a:solidFill>
              </a:defRPr>
            </a:lvl1pPr>
          </a:lstStyle>
          <a:p>
            <a:r>
              <a:rPr lang="en-US"/>
              <a:t>Click icon to add picture</a:t>
            </a:r>
            <a:endParaRPr lang="en-US" dirty="0"/>
          </a:p>
        </p:txBody>
      </p:sp>
      <p:sp>
        <p:nvSpPr>
          <p:cNvPr id="11" name="Text Placeholder 10">
            <a:extLst>
              <a:ext uri="{FF2B5EF4-FFF2-40B4-BE49-F238E27FC236}">
                <a16:creationId xmlns:a16="http://schemas.microsoft.com/office/drawing/2014/main" id="{08906459-833E-4EF7-BF6C-831E62EE0737}"/>
              </a:ext>
            </a:extLst>
          </p:cNvPr>
          <p:cNvSpPr>
            <a:spLocks noGrp="1"/>
          </p:cNvSpPr>
          <p:nvPr>
            <p:ph type="body" sz="quarter" idx="16"/>
          </p:nvPr>
        </p:nvSpPr>
        <p:spPr>
          <a:xfrm>
            <a:off x="6134022" y="4276384"/>
            <a:ext cx="5273753" cy="16386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a:extLst>
              <a:ext uri="{FF2B5EF4-FFF2-40B4-BE49-F238E27FC236}">
                <a16:creationId xmlns:a16="http://schemas.microsoft.com/office/drawing/2014/main" id="{BE56643E-75B2-4163-B73F-C5498DE4263A}"/>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12" name="Slide Number Placeholder 11">
            <a:extLst>
              <a:ext uri="{FF2B5EF4-FFF2-40B4-BE49-F238E27FC236}">
                <a16:creationId xmlns:a16="http://schemas.microsoft.com/office/drawing/2014/main" id="{71D06797-C2A0-4175-B15C-67324B8E3647}"/>
              </a:ext>
            </a:extLst>
          </p:cNvPr>
          <p:cNvSpPr>
            <a:spLocks noGrp="1"/>
          </p:cNvSpPr>
          <p:nvPr>
            <p:ph type="sldNum" sz="quarter" idx="17"/>
          </p:nvPr>
        </p:nvSpPr>
        <p:spPr/>
        <p:txBody>
          <a:bodyPr/>
          <a:lstStyle/>
          <a:p>
            <a:fld id="{ECB2AE3D-7194-414B-8A31-4D137015B12E}" type="slidenum">
              <a:rPr lang="en-US" smtClean="0"/>
              <a:pPr/>
              <a:t>‹#›</a:t>
            </a:fld>
            <a:endParaRPr lang="en-US"/>
          </a:p>
        </p:txBody>
      </p:sp>
    </p:spTree>
    <p:extLst>
      <p:ext uri="{BB962C8B-B14F-4D97-AF65-F5344CB8AC3E}">
        <p14:creationId xmlns:p14="http://schemas.microsoft.com/office/powerpoint/2010/main" val="3427434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F356A3-EBE5-4636-ACC2-44E7544EF9F1}"/>
              </a:ext>
            </a:extLst>
          </p:cNvPr>
          <p:cNvSpPr/>
          <p:nvPr userDrawn="1"/>
        </p:nvSpPr>
        <p:spPr>
          <a:xfrm>
            <a:off x="0" y="1"/>
            <a:ext cx="12192000" cy="962526"/>
          </a:xfrm>
          <a:prstGeom prst="rect">
            <a:avLst/>
          </a:prstGeom>
          <a:gradFill flip="none" rotWithShape="1">
            <a:gsLst>
              <a:gs pos="74000">
                <a:schemeClr val="accent3">
                  <a:lumMod val="50000"/>
                </a:schemeClr>
              </a:gs>
              <a:gs pos="38000">
                <a:schemeClr val="accent1"/>
              </a:gs>
              <a:gs pos="100000">
                <a:schemeClr val="accent3">
                  <a:lumMod val="50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751F19EA-CED6-4F1F-8015-79E539DD7F3D}"/>
              </a:ext>
            </a:extLst>
          </p:cNvPr>
          <p:cNvSpPr>
            <a:spLocks noGrp="1"/>
          </p:cNvSpPr>
          <p:nvPr>
            <p:ph type="title"/>
          </p:nvPr>
        </p:nvSpPr>
        <p:spPr>
          <a:xfrm>
            <a:off x="838200" y="191493"/>
            <a:ext cx="10515600" cy="62852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74B37B0-B253-4923-9680-7E852236BB35}"/>
              </a:ext>
            </a:extLst>
          </p:cNvPr>
          <p:cNvSpPr>
            <a:spLocks noGrp="1"/>
          </p:cNvSpPr>
          <p:nvPr>
            <p:ph type="body" idx="1"/>
          </p:nvPr>
        </p:nvSpPr>
        <p:spPr>
          <a:xfrm>
            <a:off x="838200" y="1442301"/>
            <a:ext cx="10515600" cy="45794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9AD41A12-45F4-4018-ACA9-A5DDD899FCAA}"/>
              </a:ext>
            </a:extLst>
          </p:cNvPr>
          <p:cNvSpPr>
            <a:spLocks noGrp="1"/>
          </p:cNvSpPr>
          <p:nvPr>
            <p:ph type="sldNum" sz="quarter" idx="4"/>
          </p:nvPr>
        </p:nvSpPr>
        <p:spPr>
          <a:xfrm>
            <a:off x="11454073" y="6336412"/>
            <a:ext cx="385502" cy="301756"/>
          </a:xfrm>
          <a:prstGeom prst="rect">
            <a:avLst/>
          </a:prstGeom>
          <a:solidFill>
            <a:schemeClr val="accent3"/>
          </a:solidFill>
        </p:spPr>
        <p:txBody>
          <a:bodyPr vert="horz" lIns="91440" tIns="45720" rIns="91440" bIns="45720" rtlCol="0" anchor="ctr"/>
          <a:lstStyle>
            <a:lvl1pPr algn="ctr">
              <a:defRPr sz="1050">
                <a:solidFill>
                  <a:schemeClr val="bg1"/>
                </a:solidFill>
              </a:defRPr>
            </a:lvl1pPr>
          </a:lstStyle>
          <a:p>
            <a:fld id="{ECB2AE3D-7194-414B-8A31-4D137015B12E}" type="slidenum">
              <a:rPr lang="en-US" smtClean="0"/>
              <a:pPr/>
              <a:t>‹#›</a:t>
            </a:fld>
            <a:endParaRPr lang="en-US"/>
          </a:p>
        </p:txBody>
      </p:sp>
      <p:sp>
        <p:nvSpPr>
          <p:cNvPr id="8" name="Rectangle 7">
            <a:extLst>
              <a:ext uri="{FF2B5EF4-FFF2-40B4-BE49-F238E27FC236}">
                <a16:creationId xmlns:a16="http://schemas.microsoft.com/office/drawing/2014/main" id="{1B851BC8-8095-4836-BD8C-D2C89885A6A4}"/>
              </a:ext>
            </a:extLst>
          </p:cNvPr>
          <p:cNvSpPr/>
          <p:nvPr userDrawn="1"/>
        </p:nvSpPr>
        <p:spPr>
          <a:xfrm>
            <a:off x="838200" y="-2450"/>
            <a:ext cx="896332" cy="1368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10A13FD8-D90E-495D-B496-FA92C3E90F67}"/>
              </a:ext>
            </a:extLst>
          </p:cNvPr>
          <p:cNvCxnSpPr>
            <a:cxnSpLocks/>
          </p:cNvCxnSpPr>
          <p:nvPr userDrawn="1"/>
        </p:nvCxnSpPr>
        <p:spPr>
          <a:xfrm>
            <a:off x="333375" y="6124354"/>
            <a:ext cx="115062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F6A75D4C-9581-4694-A6CD-8EA108A759DF}"/>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333375" y="6308073"/>
            <a:ext cx="1812264" cy="358433"/>
          </a:xfrm>
          <a:prstGeom prst="rect">
            <a:avLst/>
          </a:prstGeom>
        </p:spPr>
      </p:pic>
    </p:spTree>
    <p:extLst>
      <p:ext uri="{BB962C8B-B14F-4D97-AF65-F5344CB8AC3E}">
        <p14:creationId xmlns:p14="http://schemas.microsoft.com/office/powerpoint/2010/main" val="1386160897"/>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7" r:id="rId3"/>
    <p:sldLayoutId id="2147483670" r:id="rId4"/>
    <p:sldLayoutId id="2147483661" r:id="rId5"/>
    <p:sldLayoutId id="2147483660" r:id="rId6"/>
    <p:sldLayoutId id="2147483657" r:id="rId7"/>
    <p:sldLayoutId id="2147483658" r:id="rId8"/>
    <p:sldLayoutId id="2147483659" r:id="rId9"/>
    <p:sldLayoutId id="2147483665" r:id="rId10"/>
    <p:sldLayoutId id="2147483666" r:id="rId11"/>
    <p:sldLayoutId id="2147483650" r:id="rId12"/>
    <p:sldLayoutId id="2147483652" r:id="rId13"/>
    <p:sldLayoutId id="2147483653" r:id="rId14"/>
    <p:sldLayoutId id="2147483651" r:id="rId15"/>
    <p:sldLayoutId id="2147483654" r:id="rId16"/>
    <p:sldLayoutId id="2147483669" r:id="rId17"/>
    <p:sldLayoutId id="2147483671" r:id="rId18"/>
  </p:sldLayoutIdLst>
  <p:hf hdr="0" ftr="0" dt="0"/>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130000"/>
        </a:lnSpc>
        <a:spcBef>
          <a:spcPts val="600"/>
        </a:spcBef>
        <a:spcAft>
          <a:spcPts val="600"/>
        </a:spcAft>
        <a:buClr>
          <a:schemeClr val="accent3"/>
        </a:buClr>
        <a:buFont typeface="Calibri" panose="020F050202020403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130000"/>
        </a:lnSpc>
        <a:spcBef>
          <a:spcPts val="600"/>
        </a:spcBef>
        <a:spcAft>
          <a:spcPts val="600"/>
        </a:spcAft>
        <a:buClr>
          <a:schemeClr val="accent2"/>
        </a:buClr>
        <a:buFont typeface="Calibri" panose="020F050202020403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130000"/>
        </a:lnSpc>
        <a:spcBef>
          <a:spcPts val="600"/>
        </a:spcBef>
        <a:spcAft>
          <a:spcPts val="600"/>
        </a:spcAft>
        <a:buClr>
          <a:schemeClr val="bg1">
            <a:lumMod val="65000"/>
          </a:schemeClr>
        </a:buClr>
        <a:buFont typeface="Calibri" panose="020F050202020403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130000"/>
        </a:lnSpc>
        <a:spcBef>
          <a:spcPts val="600"/>
        </a:spcBef>
        <a:spcAft>
          <a:spcPts val="600"/>
        </a:spcAft>
        <a:buClr>
          <a:schemeClr val="bg1">
            <a:lumMod val="65000"/>
          </a:schemeClr>
        </a:buClr>
        <a:buFont typeface="Calibri" panose="020F0502020204030204" pitchFamily="34" charset="0"/>
        <a:buChar char="●"/>
        <a:defRPr sz="1100" kern="1200">
          <a:solidFill>
            <a:schemeClr val="tx1"/>
          </a:solidFill>
          <a:latin typeface="+mn-lt"/>
          <a:ea typeface="+mn-ea"/>
          <a:cs typeface="+mn-cs"/>
        </a:defRPr>
      </a:lvl4pPr>
      <a:lvl5pPr marL="2057400" indent="-228600" algn="l" defTabSz="914400" rtl="0" eaLnBrk="1" latinLnBrk="0" hangingPunct="1">
        <a:lnSpc>
          <a:spcPct val="130000"/>
        </a:lnSpc>
        <a:spcBef>
          <a:spcPts val="600"/>
        </a:spcBef>
        <a:spcAft>
          <a:spcPts val="600"/>
        </a:spcAft>
        <a:buClr>
          <a:schemeClr val="bg1">
            <a:lumMod val="65000"/>
          </a:schemeClr>
        </a:buClr>
        <a:buFont typeface="Calibri" panose="020F050202020403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7.jpg"/><Relationship Id="rId16"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hyperlink" Target="mailto:info@TonboTech.com"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EC9BFE1-877E-4351-8748-3725B4D15030}"/>
              </a:ext>
            </a:extLst>
          </p:cNvPr>
          <p:cNvSpPr>
            <a:spLocks noGrp="1"/>
          </p:cNvSpPr>
          <p:nvPr>
            <p:ph type="ctrTitle"/>
          </p:nvPr>
        </p:nvSpPr>
        <p:spPr>
          <a:xfrm>
            <a:off x="1866675" y="3280143"/>
            <a:ext cx="7664337" cy="1601419"/>
          </a:xfrm>
        </p:spPr>
        <p:txBody>
          <a:bodyPr/>
          <a:lstStyle/>
          <a:p>
            <a:r>
              <a:rPr lang="en-US" dirty="0"/>
              <a:t>Proposed Landing Pages Design Guide</a:t>
            </a:r>
          </a:p>
        </p:txBody>
      </p:sp>
      <p:sp>
        <p:nvSpPr>
          <p:cNvPr id="10" name="Text Placeholder 9">
            <a:extLst>
              <a:ext uri="{FF2B5EF4-FFF2-40B4-BE49-F238E27FC236}">
                <a16:creationId xmlns:a16="http://schemas.microsoft.com/office/drawing/2014/main" id="{3BDE05B7-293E-4ABB-A368-2B3C4F0DAF82}"/>
              </a:ext>
            </a:extLst>
          </p:cNvPr>
          <p:cNvSpPr>
            <a:spLocks noGrp="1"/>
          </p:cNvSpPr>
          <p:nvPr>
            <p:ph type="body" sz="quarter" idx="10"/>
          </p:nvPr>
        </p:nvSpPr>
        <p:spPr/>
        <p:txBody>
          <a:bodyPr/>
          <a:lstStyle/>
          <a:p>
            <a:r>
              <a:rPr lang="en-US" dirty="0"/>
              <a:t>www.tonbotech.com</a:t>
            </a:r>
          </a:p>
        </p:txBody>
      </p:sp>
    </p:spTree>
    <p:extLst>
      <p:ext uri="{BB962C8B-B14F-4D97-AF65-F5344CB8AC3E}">
        <p14:creationId xmlns:p14="http://schemas.microsoft.com/office/powerpoint/2010/main" val="1881511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4E47312-E2C3-4AFE-BFF1-E348D2AA902F}"/>
              </a:ext>
            </a:extLst>
          </p:cNvPr>
          <p:cNvSpPr>
            <a:spLocks noGrp="1"/>
          </p:cNvSpPr>
          <p:nvPr>
            <p:ph type="body" sz="quarter" idx="10"/>
          </p:nvPr>
        </p:nvSpPr>
        <p:spPr/>
        <p:txBody>
          <a:bodyPr/>
          <a:lstStyle/>
          <a:p>
            <a:endParaRPr lang="en-US"/>
          </a:p>
        </p:txBody>
      </p:sp>
      <p:pic>
        <p:nvPicPr>
          <p:cNvPr id="5" name="Picture 4" descr="A picture containing drawing&#10;&#10;Description automatically generated">
            <a:extLst>
              <a:ext uri="{FF2B5EF4-FFF2-40B4-BE49-F238E27FC236}">
                <a16:creationId xmlns:a16="http://schemas.microsoft.com/office/drawing/2014/main" id="{4FF7A473-3572-48C3-AD17-7A9CBFF0FE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9864" y="2606040"/>
            <a:ext cx="822960" cy="822960"/>
          </a:xfrm>
          <a:prstGeom prst="rect">
            <a:avLst/>
          </a:prstGeom>
        </p:spPr>
      </p:pic>
      <p:pic>
        <p:nvPicPr>
          <p:cNvPr id="7" name="Picture 6" descr="A close up of a sign&#10;&#10;Description automatically generated">
            <a:extLst>
              <a:ext uri="{FF2B5EF4-FFF2-40B4-BE49-F238E27FC236}">
                <a16:creationId xmlns:a16="http://schemas.microsoft.com/office/drawing/2014/main" id="{BB17F827-A216-40B2-8F95-ED24FB9F6C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4840" y="2545080"/>
            <a:ext cx="967740" cy="967740"/>
          </a:xfrm>
          <a:prstGeom prst="rect">
            <a:avLst/>
          </a:prstGeom>
        </p:spPr>
      </p:pic>
      <p:pic>
        <p:nvPicPr>
          <p:cNvPr id="9" name="Picture 8" descr="A close up of a logo&#10;&#10;Description automatically generated">
            <a:extLst>
              <a:ext uri="{FF2B5EF4-FFF2-40B4-BE49-F238E27FC236}">
                <a16:creationId xmlns:a16="http://schemas.microsoft.com/office/drawing/2014/main" id="{12A72168-3A43-44D0-B6CB-5BADB42C2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3580" y="2545080"/>
            <a:ext cx="967740" cy="967740"/>
          </a:xfrm>
          <a:prstGeom prst="rect">
            <a:avLst/>
          </a:prstGeom>
        </p:spPr>
      </p:pic>
      <p:pic>
        <p:nvPicPr>
          <p:cNvPr id="11" name="Picture 10" descr="A close up of a sign&#10;&#10;Description automatically generated">
            <a:extLst>
              <a:ext uri="{FF2B5EF4-FFF2-40B4-BE49-F238E27FC236}">
                <a16:creationId xmlns:a16="http://schemas.microsoft.com/office/drawing/2014/main" id="{8DB29255-06DD-4012-92FE-D6D06AE6A4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00900" y="2545080"/>
            <a:ext cx="967740" cy="967740"/>
          </a:xfrm>
          <a:prstGeom prst="rect">
            <a:avLst/>
          </a:prstGeom>
        </p:spPr>
      </p:pic>
      <p:pic>
        <p:nvPicPr>
          <p:cNvPr id="13" name="Picture 12" descr="A picture containing light&#10;&#10;Description automatically generated">
            <a:extLst>
              <a:ext uri="{FF2B5EF4-FFF2-40B4-BE49-F238E27FC236}">
                <a16:creationId xmlns:a16="http://schemas.microsoft.com/office/drawing/2014/main" id="{15BE0D0F-9B9C-4199-B08E-17894EDCF42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25444" y="2606040"/>
            <a:ext cx="822960" cy="822960"/>
          </a:xfrm>
          <a:prstGeom prst="rect">
            <a:avLst/>
          </a:prstGeom>
        </p:spPr>
      </p:pic>
      <p:pic>
        <p:nvPicPr>
          <p:cNvPr id="15" name="Picture 14" descr="A picture containing light, drawing&#10;&#10;Description automatically generated">
            <a:extLst>
              <a:ext uri="{FF2B5EF4-FFF2-40B4-BE49-F238E27FC236}">
                <a16:creationId xmlns:a16="http://schemas.microsoft.com/office/drawing/2014/main" id="{D99B3730-3427-45A9-97E2-DD399A4593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19160" y="2606040"/>
            <a:ext cx="906780" cy="906780"/>
          </a:xfrm>
          <a:prstGeom prst="rect">
            <a:avLst/>
          </a:prstGeom>
        </p:spPr>
      </p:pic>
      <p:pic>
        <p:nvPicPr>
          <p:cNvPr id="17" name="Picture 16" descr="A picture containing light, drawing&#10;&#10;Description automatically generated">
            <a:extLst>
              <a:ext uri="{FF2B5EF4-FFF2-40B4-BE49-F238E27FC236}">
                <a16:creationId xmlns:a16="http://schemas.microsoft.com/office/drawing/2014/main" id="{444C295B-D2DB-44A4-8EEB-3462F52C4DF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42020" y="5064168"/>
            <a:ext cx="883920" cy="883920"/>
          </a:xfrm>
          <a:prstGeom prst="rect">
            <a:avLst/>
          </a:prstGeom>
        </p:spPr>
      </p:pic>
      <p:pic>
        <p:nvPicPr>
          <p:cNvPr id="19" name="Picture 18" descr="A picture containing drawing, light, clock&#10;&#10;Description automatically generated">
            <a:extLst>
              <a:ext uri="{FF2B5EF4-FFF2-40B4-BE49-F238E27FC236}">
                <a16:creationId xmlns:a16="http://schemas.microsoft.com/office/drawing/2014/main" id="{6D930962-1C16-4B10-BCD8-23B7355257B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30590" y="3791628"/>
            <a:ext cx="883920" cy="883920"/>
          </a:xfrm>
          <a:prstGeom prst="rect">
            <a:avLst/>
          </a:prstGeom>
        </p:spPr>
      </p:pic>
      <p:pic>
        <p:nvPicPr>
          <p:cNvPr id="21" name="Picture 20" descr="A close up of a sign&#10;&#10;Description automatically generated">
            <a:extLst>
              <a:ext uri="{FF2B5EF4-FFF2-40B4-BE49-F238E27FC236}">
                <a16:creationId xmlns:a16="http://schemas.microsoft.com/office/drawing/2014/main" id="{5299A6B4-F84A-4E0A-9057-9199F18C8E1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99864" y="3749718"/>
            <a:ext cx="883920" cy="883920"/>
          </a:xfrm>
          <a:prstGeom prst="rect">
            <a:avLst/>
          </a:prstGeom>
        </p:spPr>
      </p:pic>
      <p:pic>
        <p:nvPicPr>
          <p:cNvPr id="23" name="Picture 22" descr="A close up of a sign&#10;&#10;Description automatically generated">
            <a:extLst>
              <a:ext uri="{FF2B5EF4-FFF2-40B4-BE49-F238E27FC236}">
                <a16:creationId xmlns:a16="http://schemas.microsoft.com/office/drawing/2014/main" id="{20CED8E2-C36B-47F2-A842-48372793486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299864" y="4954356"/>
            <a:ext cx="822960" cy="822960"/>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D363B49-2EFF-4313-9DCB-D91704D2FD7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783580" y="3791628"/>
            <a:ext cx="883920" cy="883920"/>
          </a:xfrm>
          <a:prstGeom prst="rect">
            <a:avLst/>
          </a:prstGeom>
        </p:spPr>
      </p:pic>
      <p:pic>
        <p:nvPicPr>
          <p:cNvPr id="27" name="Picture 26" descr="A close up of a sign&#10;&#10;Description automatically generated">
            <a:extLst>
              <a:ext uri="{FF2B5EF4-FFF2-40B4-BE49-F238E27FC236}">
                <a16:creationId xmlns:a16="http://schemas.microsoft.com/office/drawing/2014/main" id="{DF50BCB6-8669-4777-8FAB-DC278412FF2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783580" y="4954356"/>
            <a:ext cx="993732" cy="993732"/>
          </a:xfrm>
          <a:prstGeom prst="rect">
            <a:avLst/>
          </a:prstGeom>
        </p:spPr>
      </p:pic>
      <p:pic>
        <p:nvPicPr>
          <p:cNvPr id="29" name="Picture 28" descr="A close up of a sign&#10;&#10;Description automatically generated">
            <a:extLst>
              <a:ext uri="{FF2B5EF4-FFF2-40B4-BE49-F238E27FC236}">
                <a16:creationId xmlns:a16="http://schemas.microsoft.com/office/drawing/2014/main" id="{E88B3023-2CCE-48B2-98E6-1F15C0F0662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593532" y="3791628"/>
            <a:ext cx="967740" cy="967740"/>
          </a:xfrm>
          <a:prstGeom prst="rect">
            <a:avLst/>
          </a:prstGeom>
        </p:spPr>
      </p:pic>
      <p:pic>
        <p:nvPicPr>
          <p:cNvPr id="31" name="Picture 30" descr="A close up of a sign&#10;&#10;Description automatically generated">
            <a:extLst>
              <a:ext uri="{FF2B5EF4-FFF2-40B4-BE49-F238E27FC236}">
                <a16:creationId xmlns:a16="http://schemas.microsoft.com/office/drawing/2014/main" id="{31E50F2D-251F-4D47-A1FD-FF542611093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93532" y="4954356"/>
            <a:ext cx="883920" cy="883920"/>
          </a:xfrm>
          <a:prstGeom prst="rect">
            <a:avLst/>
          </a:prstGeom>
        </p:spPr>
      </p:pic>
      <p:pic>
        <p:nvPicPr>
          <p:cNvPr id="33" name="Picture 32" descr="A close up of a sign&#10;&#10;Description automatically generated">
            <a:extLst>
              <a:ext uri="{FF2B5EF4-FFF2-40B4-BE49-F238E27FC236}">
                <a16:creationId xmlns:a16="http://schemas.microsoft.com/office/drawing/2014/main" id="{C16181B2-A117-4FD6-9D5C-3DE503F6859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200900" y="3791628"/>
            <a:ext cx="967740" cy="967740"/>
          </a:xfrm>
          <a:prstGeom prst="rect">
            <a:avLst/>
          </a:prstGeom>
        </p:spPr>
      </p:pic>
      <p:pic>
        <p:nvPicPr>
          <p:cNvPr id="35" name="Picture 34" descr="A close up of a sign&#10;&#10;Description automatically generated">
            <a:extLst>
              <a:ext uri="{FF2B5EF4-FFF2-40B4-BE49-F238E27FC236}">
                <a16:creationId xmlns:a16="http://schemas.microsoft.com/office/drawing/2014/main" id="{B0578E37-54FD-4727-A4A8-8009EEC0B33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49780" y="4954356"/>
            <a:ext cx="993732" cy="993732"/>
          </a:xfrm>
          <a:prstGeom prst="rect">
            <a:avLst/>
          </a:prstGeom>
        </p:spPr>
      </p:pic>
      <p:pic>
        <p:nvPicPr>
          <p:cNvPr id="37" name="Picture 36" descr="A picture containing plate, light&#10;&#10;Description automatically generated">
            <a:extLst>
              <a:ext uri="{FF2B5EF4-FFF2-40B4-BE49-F238E27FC236}">
                <a16:creationId xmlns:a16="http://schemas.microsoft.com/office/drawing/2014/main" id="{96409F20-2A09-43D1-9ED1-7C87B05E213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164484" y="4906630"/>
            <a:ext cx="883920" cy="883920"/>
          </a:xfrm>
          <a:prstGeom prst="rect">
            <a:avLst/>
          </a:prstGeom>
        </p:spPr>
      </p:pic>
      <p:pic>
        <p:nvPicPr>
          <p:cNvPr id="39" name="Picture 38" descr="A picture containing light, drawing&#10;&#10;Description automatically generated">
            <a:extLst>
              <a:ext uri="{FF2B5EF4-FFF2-40B4-BE49-F238E27FC236}">
                <a16:creationId xmlns:a16="http://schemas.microsoft.com/office/drawing/2014/main" id="{87878936-0BA0-4575-A3EF-66EFF2B5FED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024669" y="3785689"/>
            <a:ext cx="929235" cy="929235"/>
          </a:xfrm>
          <a:prstGeom prst="rect">
            <a:avLst/>
          </a:prstGeom>
        </p:spPr>
      </p:pic>
    </p:spTree>
    <p:extLst>
      <p:ext uri="{BB962C8B-B14F-4D97-AF65-F5344CB8AC3E}">
        <p14:creationId xmlns:p14="http://schemas.microsoft.com/office/powerpoint/2010/main" val="3016071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B45FDF0-2848-4D83-A4ED-F4EA49AFFF85}"/>
              </a:ext>
            </a:extLst>
          </p:cNvPr>
          <p:cNvSpPr txBox="1"/>
          <p:nvPr/>
        </p:nvSpPr>
        <p:spPr>
          <a:xfrm flipH="1">
            <a:off x="597824" y="2328516"/>
            <a:ext cx="9676505" cy="3970318"/>
          </a:xfrm>
          <a:prstGeom prst="rect">
            <a:avLst/>
          </a:prstGeom>
          <a:noFill/>
        </p:spPr>
        <p:txBody>
          <a:bodyPr wrap="square" rtlCol="0">
            <a:spAutoFit/>
          </a:bodyPr>
          <a:lstStyle/>
          <a:p>
            <a:r>
              <a:rPr lang="en-US" dirty="0"/>
              <a:t>About Us:</a:t>
            </a:r>
          </a:p>
          <a:p>
            <a:endParaRPr lang="en-US" dirty="0"/>
          </a:p>
          <a:p>
            <a:r>
              <a:rPr lang="en-US" dirty="0" err="1"/>
              <a:t>TonboTech</a:t>
            </a:r>
            <a:r>
              <a:rPr lang="en-US" dirty="0"/>
              <a:t> is a no-nonsense equipment firm founded to engage and aide customers in adopting and implementing existing and cutting-edge technologies and services.  </a:t>
            </a:r>
          </a:p>
          <a:p>
            <a:endParaRPr lang="en-US" dirty="0"/>
          </a:p>
          <a:p>
            <a:r>
              <a:rPr lang="en-US" dirty="0"/>
              <a:t> Founded in 2020, TonboTech.com is staffed by a team of engineers, sales, and marketing professionals.  </a:t>
            </a:r>
          </a:p>
          <a:p>
            <a:endParaRPr lang="en-US" dirty="0"/>
          </a:p>
          <a:p>
            <a:r>
              <a:rPr lang="en-US" dirty="0"/>
              <a:t>Atlanta being the technology center of the south, it is teaming with technical schools. When possible, we like to engage exceptional technical students in our equipment solutioning. – yes, we believe in giving back.</a:t>
            </a:r>
          </a:p>
          <a:p>
            <a:endParaRPr lang="en-US" dirty="0"/>
          </a:p>
          <a:p>
            <a:endParaRPr lang="en-US" dirty="0"/>
          </a:p>
          <a:p>
            <a:endParaRPr lang="en-US" dirty="0"/>
          </a:p>
        </p:txBody>
      </p:sp>
      <p:sp>
        <p:nvSpPr>
          <p:cNvPr id="3" name="Oval 2">
            <a:extLst>
              <a:ext uri="{FF2B5EF4-FFF2-40B4-BE49-F238E27FC236}">
                <a16:creationId xmlns:a16="http://schemas.microsoft.com/office/drawing/2014/main" id="{B34BCAE6-79F0-4A4E-86C8-E61B9704719F}"/>
              </a:ext>
            </a:extLst>
          </p:cNvPr>
          <p:cNvSpPr/>
          <p:nvPr/>
        </p:nvSpPr>
        <p:spPr>
          <a:xfrm flipV="1">
            <a:off x="11249866" y="1223505"/>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148CF19-D449-4687-8656-21AC21B9EE00}"/>
              </a:ext>
            </a:extLst>
          </p:cNvPr>
          <p:cNvSpPr txBox="1"/>
          <p:nvPr/>
        </p:nvSpPr>
        <p:spPr>
          <a:xfrm>
            <a:off x="11416207" y="1319987"/>
            <a:ext cx="272375" cy="369332"/>
          </a:xfrm>
          <a:prstGeom prst="rect">
            <a:avLst/>
          </a:prstGeom>
          <a:noFill/>
        </p:spPr>
        <p:txBody>
          <a:bodyPr wrap="square" rtlCol="0">
            <a:spAutoFit/>
          </a:bodyPr>
          <a:lstStyle/>
          <a:p>
            <a:r>
              <a:rPr lang="en-US" dirty="0">
                <a:solidFill>
                  <a:schemeClr val="bg1"/>
                </a:solidFill>
              </a:rPr>
              <a:t>1</a:t>
            </a:r>
          </a:p>
        </p:txBody>
      </p:sp>
    </p:spTree>
    <p:extLst>
      <p:ext uri="{BB962C8B-B14F-4D97-AF65-F5344CB8AC3E}">
        <p14:creationId xmlns:p14="http://schemas.microsoft.com/office/powerpoint/2010/main" val="1460691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3ACF66-DD0C-471D-869E-CE2DCD4BFE12}"/>
              </a:ext>
            </a:extLst>
          </p:cNvPr>
          <p:cNvSpPr txBox="1"/>
          <p:nvPr/>
        </p:nvSpPr>
        <p:spPr>
          <a:xfrm flipH="1">
            <a:off x="1171448" y="1365910"/>
            <a:ext cx="9676505" cy="1477328"/>
          </a:xfrm>
          <a:prstGeom prst="rect">
            <a:avLst/>
          </a:prstGeom>
          <a:noFill/>
        </p:spPr>
        <p:txBody>
          <a:bodyPr wrap="square" rtlCol="0">
            <a:spAutoFit/>
          </a:bodyPr>
          <a:lstStyle/>
          <a:p>
            <a:r>
              <a:rPr lang="en-US" b="1" dirty="0"/>
              <a:t>Goals:</a:t>
            </a:r>
          </a:p>
          <a:p>
            <a:r>
              <a:rPr lang="en-US" dirty="0"/>
              <a:t>  Ultimately, our goal is to address our clients’ technical needs of any kind.  It is our greatest desire to enable the adoption of new technologies and/or the creation of new products. It is important to us to be known to provide solid products and truthful reviews. </a:t>
            </a:r>
          </a:p>
          <a:p>
            <a:endParaRPr lang="en-US" dirty="0"/>
          </a:p>
        </p:txBody>
      </p:sp>
      <p:sp>
        <p:nvSpPr>
          <p:cNvPr id="2" name="TextBox 1">
            <a:extLst>
              <a:ext uri="{FF2B5EF4-FFF2-40B4-BE49-F238E27FC236}">
                <a16:creationId xmlns:a16="http://schemas.microsoft.com/office/drawing/2014/main" id="{41C629FF-1727-4813-AA05-EDC7E2610B29}"/>
              </a:ext>
            </a:extLst>
          </p:cNvPr>
          <p:cNvSpPr txBox="1"/>
          <p:nvPr/>
        </p:nvSpPr>
        <p:spPr>
          <a:xfrm>
            <a:off x="1171448" y="3429000"/>
            <a:ext cx="7892716" cy="2308324"/>
          </a:xfrm>
          <a:prstGeom prst="rect">
            <a:avLst/>
          </a:prstGeom>
          <a:noFill/>
        </p:spPr>
        <p:txBody>
          <a:bodyPr wrap="square" rtlCol="0">
            <a:spAutoFit/>
          </a:bodyPr>
          <a:lstStyle/>
          <a:p>
            <a:r>
              <a:rPr lang="en-US" b="1" dirty="0"/>
              <a:t>Welcome to TonboTech.com   </a:t>
            </a:r>
            <a:r>
              <a:rPr lang="en-US" dirty="0"/>
              <a:t>Our goal is to always have our fingers on the pulse of today’s available software and hardware, while also looking ahead to upcoming technologies and services.  Our current focus is on technologies enabled by new 3D technologies which are changing the way we look at the art of the possible. Substandard products will not be offered or sold through our site.  We do our best to provide the best prices and the most accurate description and assessment of any hardware and/or software which we sell.</a:t>
            </a:r>
          </a:p>
          <a:p>
            <a:endParaRPr lang="en-US" dirty="0"/>
          </a:p>
        </p:txBody>
      </p:sp>
      <p:sp>
        <p:nvSpPr>
          <p:cNvPr id="4" name="Oval 3">
            <a:extLst>
              <a:ext uri="{FF2B5EF4-FFF2-40B4-BE49-F238E27FC236}">
                <a16:creationId xmlns:a16="http://schemas.microsoft.com/office/drawing/2014/main" id="{35674D63-611F-4289-9216-817BE9CD0101}"/>
              </a:ext>
            </a:extLst>
          </p:cNvPr>
          <p:cNvSpPr/>
          <p:nvPr/>
        </p:nvSpPr>
        <p:spPr>
          <a:xfrm flipV="1">
            <a:off x="11460882" y="1084761"/>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6EA6C20-0830-41D9-9A27-4691AE06481E}"/>
              </a:ext>
            </a:extLst>
          </p:cNvPr>
          <p:cNvSpPr txBox="1"/>
          <p:nvPr/>
        </p:nvSpPr>
        <p:spPr>
          <a:xfrm>
            <a:off x="11627223" y="1181243"/>
            <a:ext cx="272375" cy="369332"/>
          </a:xfrm>
          <a:prstGeom prst="rect">
            <a:avLst/>
          </a:prstGeom>
          <a:noFill/>
        </p:spPr>
        <p:txBody>
          <a:bodyPr wrap="square" rtlCol="0">
            <a:spAutoFit/>
          </a:bodyPr>
          <a:lstStyle/>
          <a:p>
            <a:r>
              <a:rPr lang="en-US" dirty="0">
                <a:solidFill>
                  <a:schemeClr val="bg1"/>
                </a:solidFill>
              </a:rPr>
              <a:t>1</a:t>
            </a:r>
          </a:p>
        </p:txBody>
      </p:sp>
    </p:spTree>
    <p:extLst>
      <p:ext uri="{BB962C8B-B14F-4D97-AF65-F5344CB8AC3E}">
        <p14:creationId xmlns:p14="http://schemas.microsoft.com/office/powerpoint/2010/main" val="2653113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B43C56-9B02-4465-BADC-B7BA305324F2}"/>
              </a:ext>
            </a:extLst>
          </p:cNvPr>
          <p:cNvSpPr txBox="1"/>
          <p:nvPr/>
        </p:nvSpPr>
        <p:spPr>
          <a:xfrm>
            <a:off x="374991" y="954365"/>
            <a:ext cx="1259542" cy="369332"/>
          </a:xfrm>
          <a:prstGeom prst="rect">
            <a:avLst/>
          </a:prstGeom>
          <a:noFill/>
        </p:spPr>
        <p:txBody>
          <a:bodyPr wrap="square" rtlCol="0">
            <a:spAutoFit/>
          </a:bodyPr>
          <a:lstStyle/>
          <a:p>
            <a:r>
              <a:rPr lang="en-US" dirty="0"/>
              <a:t>Team</a:t>
            </a:r>
          </a:p>
        </p:txBody>
      </p:sp>
      <p:sp>
        <p:nvSpPr>
          <p:cNvPr id="8" name="Rectangle 7">
            <a:extLst>
              <a:ext uri="{FF2B5EF4-FFF2-40B4-BE49-F238E27FC236}">
                <a16:creationId xmlns:a16="http://schemas.microsoft.com/office/drawing/2014/main" id="{0554E193-879A-4925-90E8-719C6E9C7CE2}"/>
              </a:ext>
            </a:extLst>
          </p:cNvPr>
          <p:cNvSpPr/>
          <p:nvPr/>
        </p:nvSpPr>
        <p:spPr>
          <a:xfrm>
            <a:off x="3494246" y="3615301"/>
            <a:ext cx="6096000" cy="1754326"/>
          </a:xfrm>
          <a:prstGeom prst="rect">
            <a:avLst/>
          </a:prstGeom>
        </p:spPr>
        <p:txBody>
          <a:bodyPr wrap="square">
            <a:spAutoFit/>
          </a:bodyPr>
          <a:lstStyle/>
          <a:p>
            <a:r>
              <a:rPr lang="en-US" sz="1200" b="0" i="0" dirty="0">
                <a:effectLst/>
                <a:latin typeface="-apple-system"/>
              </a:rPr>
              <a:t>Throughout his career, Khari has transformed very large enterprises with IT service innovations.  This was accomplished while leading teams of cross-functional employees to successfully deliver significant technical projects.  Khari is respected for leveraging resources to meet diverse business demands and deliver cutting-edge technical solutions. By planning, designing, and deploying highly effective solutions, organizational efficiencies are realized, while profitability, and positive user experience is experienced. </a:t>
            </a:r>
            <a:r>
              <a:rPr lang="en-US" sz="1200" dirty="0">
                <a:latin typeface="-apple-system"/>
              </a:rPr>
              <a:t>E</a:t>
            </a:r>
            <a:r>
              <a:rPr lang="en-US" sz="1200" b="0" i="0" dirty="0">
                <a:effectLst/>
                <a:latin typeface="-apple-system"/>
              </a:rPr>
              <a:t>vangelizing project goals throughout all levels of an enterprise, while consistently providing deliverables on time and under budget. Perhaps most importantly, </a:t>
            </a:r>
            <a:r>
              <a:rPr lang="en-US" sz="1200" dirty="0">
                <a:latin typeface="-apple-system"/>
              </a:rPr>
              <a:t>Khari has </a:t>
            </a:r>
            <a:r>
              <a:rPr lang="en-US" sz="1200" b="0" i="0" dirty="0">
                <a:effectLst/>
                <a:latin typeface="-apple-system"/>
              </a:rPr>
              <a:t>enjoyed extensive success in the development, coaching, and leadership of top-performing teams.</a:t>
            </a:r>
            <a:endParaRPr lang="en-US" sz="1200" dirty="0"/>
          </a:p>
        </p:txBody>
      </p:sp>
      <p:sp>
        <p:nvSpPr>
          <p:cNvPr id="9" name="Rectangle 8">
            <a:extLst>
              <a:ext uri="{FF2B5EF4-FFF2-40B4-BE49-F238E27FC236}">
                <a16:creationId xmlns:a16="http://schemas.microsoft.com/office/drawing/2014/main" id="{BE486278-7944-4B8B-BDED-2020F3B9B879}"/>
              </a:ext>
            </a:extLst>
          </p:cNvPr>
          <p:cNvSpPr/>
          <p:nvPr/>
        </p:nvSpPr>
        <p:spPr>
          <a:xfrm>
            <a:off x="3617973" y="1013915"/>
            <a:ext cx="6096000" cy="1015663"/>
          </a:xfrm>
          <a:prstGeom prst="rect">
            <a:avLst/>
          </a:prstGeom>
        </p:spPr>
        <p:txBody>
          <a:bodyPr>
            <a:spAutoFit/>
          </a:bodyPr>
          <a:lstStyle/>
          <a:p>
            <a:r>
              <a:rPr lang="en-US" sz="1200" b="0" i="0" dirty="0">
                <a:effectLst/>
                <a:latin typeface="-apple-system"/>
              </a:rPr>
              <a:t>Experienced Technical Consultant and Strategist with a successful track record in client, solution and business development. Proficient in identifying and delivering application and hardware solutions to both business and technical needs. Innovative engineer and strategist with proven ability to provide technical and sales presentations to clients of all levels, typically within fortune 500 companies. </a:t>
            </a:r>
            <a:endParaRPr lang="en-US" sz="1200" dirty="0"/>
          </a:p>
        </p:txBody>
      </p:sp>
      <p:sp>
        <p:nvSpPr>
          <p:cNvPr id="10" name="TextBox 9">
            <a:extLst>
              <a:ext uri="{FF2B5EF4-FFF2-40B4-BE49-F238E27FC236}">
                <a16:creationId xmlns:a16="http://schemas.microsoft.com/office/drawing/2014/main" id="{43084206-0280-48CA-B0A1-B8E5B3C964BA}"/>
              </a:ext>
            </a:extLst>
          </p:cNvPr>
          <p:cNvSpPr txBox="1"/>
          <p:nvPr/>
        </p:nvSpPr>
        <p:spPr>
          <a:xfrm>
            <a:off x="3657306" y="2697182"/>
            <a:ext cx="3645877" cy="369332"/>
          </a:xfrm>
          <a:prstGeom prst="rect">
            <a:avLst/>
          </a:prstGeom>
          <a:noFill/>
        </p:spPr>
        <p:txBody>
          <a:bodyPr wrap="square" rtlCol="0">
            <a:spAutoFit/>
          </a:bodyPr>
          <a:lstStyle/>
          <a:p>
            <a:r>
              <a:rPr lang="en-US" dirty="0" err="1"/>
              <a:t>Email:Jlamar@Tonbotech.com</a:t>
            </a:r>
            <a:endParaRPr lang="en-US" dirty="0"/>
          </a:p>
        </p:txBody>
      </p:sp>
      <p:sp>
        <p:nvSpPr>
          <p:cNvPr id="11" name="TextBox 10">
            <a:extLst>
              <a:ext uri="{FF2B5EF4-FFF2-40B4-BE49-F238E27FC236}">
                <a16:creationId xmlns:a16="http://schemas.microsoft.com/office/drawing/2014/main" id="{CBFBEFE9-E1D9-4310-8892-02CC255CD570}"/>
              </a:ext>
            </a:extLst>
          </p:cNvPr>
          <p:cNvSpPr txBox="1"/>
          <p:nvPr/>
        </p:nvSpPr>
        <p:spPr>
          <a:xfrm>
            <a:off x="3706295" y="5369627"/>
            <a:ext cx="4507524" cy="369332"/>
          </a:xfrm>
          <a:prstGeom prst="rect">
            <a:avLst/>
          </a:prstGeom>
          <a:noFill/>
        </p:spPr>
        <p:txBody>
          <a:bodyPr wrap="square" rtlCol="0">
            <a:spAutoFit/>
          </a:bodyPr>
          <a:lstStyle/>
          <a:p>
            <a:r>
              <a:rPr lang="en-US" dirty="0" err="1"/>
              <a:t>Email:KMayfield@Tonbotech.com</a:t>
            </a:r>
            <a:endParaRPr lang="en-US" dirty="0"/>
          </a:p>
        </p:txBody>
      </p:sp>
      <p:sp>
        <p:nvSpPr>
          <p:cNvPr id="12" name="TextBox 11">
            <a:extLst>
              <a:ext uri="{FF2B5EF4-FFF2-40B4-BE49-F238E27FC236}">
                <a16:creationId xmlns:a16="http://schemas.microsoft.com/office/drawing/2014/main" id="{FAB45DB0-1132-42F9-9FDE-8C24B33B2A8E}"/>
              </a:ext>
            </a:extLst>
          </p:cNvPr>
          <p:cNvSpPr txBox="1"/>
          <p:nvPr/>
        </p:nvSpPr>
        <p:spPr>
          <a:xfrm flipH="1">
            <a:off x="656220" y="3112726"/>
            <a:ext cx="4507524" cy="369332"/>
          </a:xfrm>
          <a:prstGeom prst="rect">
            <a:avLst/>
          </a:prstGeom>
          <a:noFill/>
        </p:spPr>
        <p:txBody>
          <a:bodyPr wrap="square" rtlCol="0">
            <a:spAutoFit/>
          </a:bodyPr>
          <a:lstStyle/>
          <a:p>
            <a:r>
              <a:rPr lang="en-US" dirty="0"/>
              <a:t>Senior Solution Consultant, EE </a:t>
            </a:r>
          </a:p>
        </p:txBody>
      </p:sp>
      <p:sp>
        <p:nvSpPr>
          <p:cNvPr id="13" name="TextBox 12">
            <a:extLst>
              <a:ext uri="{FF2B5EF4-FFF2-40B4-BE49-F238E27FC236}">
                <a16:creationId xmlns:a16="http://schemas.microsoft.com/office/drawing/2014/main" id="{9C4DB92C-EAAF-4EC2-927B-B6F613226AA3}"/>
              </a:ext>
            </a:extLst>
          </p:cNvPr>
          <p:cNvSpPr txBox="1"/>
          <p:nvPr/>
        </p:nvSpPr>
        <p:spPr>
          <a:xfrm flipH="1">
            <a:off x="786076" y="5794048"/>
            <a:ext cx="4507524" cy="369332"/>
          </a:xfrm>
          <a:prstGeom prst="rect">
            <a:avLst/>
          </a:prstGeom>
          <a:noFill/>
        </p:spPr>
        <p:txBody>
          <a:bodyPr wrap="square" rtlCol="0">
            <a:spAutoFit/>
          </a:bodyPr>
          <a:lstStyle/>
          <a:p>
            <a:r>
              <a:rPr lang="en-US" dirty="0"/>
              <a:t>Senior Solution Consultant</a:t>
            </a:r>
          </a:p>
        </p:txBody>
      </p:sp>
      <p:sp>
        <p:nvSpPr>
          <p:cNvPr id="14" name="TextBox 13">
            <a:extLst>
              <a:ext uri="{FF2B5EF4-FFF2-40B4-BE49-F238E27FC236}">
                <a16:creationId xmlns:a16="http://schemas.microsoft.com/office/drawing/2014/main" id="{0939B82F-F875-4A78-93C1-7CAED6D6FAED}"/>
              </a:ext>
            </a:extLst>
          </p:cNvPr>
          <p:cNvSpPr txBox="1"/>
          <p:nvPr/>
        </p:nvSpPr>
        <p:spPr>
          <a:xfrm flipH="1">
            <a:off x="1640472" y="4370627"/>
            <a:ext cx="1068377" cy="923330"/>
          </a:xfrm>
          <a:prstGeom prst="rect">
            <a:avLst/>
          </a:prstGeom>
          <a:noFill/>
        </p:spPr>
        <p:txBody>
          <a:bodyPr wrap="square" rtlCol="0">
            <a:spAutoFit/>
          </a:bodyPr>
          <a:lstStyle/>
          <a:p>
            <a:r>
              <a:rPr lang="en-US" dirty="0">
                <a:solidFill>
                  <a:schemeClr val="bg1"/>
                </a:solidFill>
              </a:rPr>
              <a:t>Change to no Jacket</a:t>
            </a:r>
          </a:p>
        </p:txBody>
      </p:sp>
      <p:sp>
        <p:nvSpPr>
          <p:cNvPr id="15" name="TextBox 14">
            <a:extLst>
              <a:ext uri="{FF2B5EF4-FFF2-40B4-BE49-F238E27FC236}">
                <a16:creationId xmlns:a16="http://schemas.microsoft.com/office/drawing/2014/main" id="{61D223AB-26B4-43CE-80CF-3E6602B91E50}"/>
              </a:ext>
            </a:extLst>
          </p:cNvPr>
          <p:cNvSpPr txBox="1"/>
          <p:nvPr/>
        </p:nvSpPr>
        <p:spPr>
          <a:xfrm flipH="1">
            <a:off x="-2757014" y="-557653"/>
            <a:ext cx="1068377" cy="923330"/>
          </a:xfrm>
          <a:prstGeom prst="rect">
            <a:avLst/>
          </a:prstGeom>
          <a:noFill/>
        </p:spPr>
        <p:txBody>
          <a:bodyPr wrap="square" rtlCol="0">
            <a:spAutoFit/>
          </a:bodyPr>
          <a:lstStyle/>
          <a:p>
            <a:r>
              <a:rPr lang="en-US" dirty="0">
                <a:solidFill>
                  <a:schemeClr val="bg1"/>
                </a:solidFill>
              </a:rPr>
              <a:t>Change to no Jacket</a:t>
            </a:r>
          </a:p>
        </p:txBody>
      </p:sp>
      <p:pic>
        <p:nvPicPr>
          <p:cNvPr id="1026" name="Picture 2" descr="Famous Actor Idris Elba Recovers From Coronavirus Despite ...">
            <a:extLst>
              <a:ext uri="{FF2B5EF4-FFF2-40B4-BE49-F238E27FC236}">
                <a16:creationId xmlns:a16="http://schemas.microsoft.com/office/drawing/2014/main" id="{3858DE53-DA96-4D3C-90B0-DBD513F189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796" y="1360414"/>
            <a:ext cx="2581275" cy="1771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deo: Jimmy Fallon Reveals Idris Elba is 'People's Sexiest Man ...">
            <a:extLst>
              <a:ext uri="{FF2B5EF4-FFF2-40B4-BE49-F238E27FC236}">
                <a16:creationId xmlns:a16="http://schemas.microsoft.com/office/drawing/2014/main" id="{3902EC81-ED7E-450D-BC7B-1C1CAE2F5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796" y="3848288"/>
            <a:ext cx="2638425" cy="1733550"/>
          </a:xfrm>
          <a:prstGeom prst="rect">
            <a:avLst/>
          </a:prstGeom>
          <a:noFill/>
          <a:extLst>
            <a:ext uri="{909E8E84-426E-40DD-AFC4-6F175D3DCCD1}">
              <a14:hiddenFill xmlns:a14="http://schemas.microsoft.com/office/drawing/2010/main">
                <a:solidFill>
                  <a:srgbClr val="FFFFFF"/>
                </a:solidFill>
              </a14:hiddenFill>
            </a:ext>
          </a:extLst>
        </p:spPr>
      </p:pic>
      <p:sp>
        <p:nvSpPr>
          <p:cNvPr id="16" name="Oval 15">
            <a:extLst>
              <a:ext uri="{FF2B5EF4-FFF2-40B4-BE49-F238E27FC236}">
                <a16:creationId xmlns:a16="http://schemas.microsoft.com/office/drawing/2014/main" id="{0576A147-47FC-47DF-BE2A-A1D45909F143}"/>
              </a:ext>
            </a:extLst>
          </p:cNvPr>
          <p:cNvSpPr/>
          <p:nvPr/>
        </p:nvSpPr>
        <p:spPr>
          <a:xfrm flipV="1">
            <a:off x="11394883" y="1136935"/>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7FEB1860-BB36-4118-9996-6C98B8B48F13}"/>
              </a:ext>
            </a:extLst>
          </p:cNvPr>
          <p:cNvSpPr txBox="1"/>
          <p:nvPr/>
        </p:nvSpPr>
        <p:spPr>
          <a:xfrm>
            <a:off x="11561224" y="1233417"/>
            <a:ext cx="272375" cy="369332"/>
          </a:xfrm>
          <a:prstGeom prst="rect">
            <a:avLst/>
          </a:prstGeom>
          <a:noFill/>
        </p:spPr>
        <p:txBody>
          <a:bodyPr wrap="square" rtlCol="0">
            <a:spAutoFit/>
          </a:bodyPr>
          <a:lstStyle/>
          <a:p>
            <a:r>
              <a:rPr lang="en-US" dirty="0">
                <a:solidFill>
                  <a:schemeClr val="bg1"/>
                </a:solidFill>
              </a:rPr>
              <a:t>1</a:t>
            </a:r>
          </a:p>
        </p:txBody>
      </p:sp>
    </p:spTree>
    <p:extLst>
      <p:ext uri="{BB962C8B-B14F-4D97-AF65-F5344CB8AC3E}">
        <p14:creationId xmlns:p14="http://schemas.microsoft.com/office/powerpoint/2010/main" val="3378988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EAC96-2976-42B3-812D-9542E760FDA6}"/>
              </a:ext>
            </a:extLst>
          </p:cNvPr>
          <p:cNvSpPr txBox="1">
            <a:spLocks/>
          </p:cNvSpPr>
          <p:nvPr/>
        </p:nvSpPr>
        <p:spPr>
          <a:xfrm>
            <a:off x="3646971" y="1891382"/>
            <a:ext cx="3764581" cy="656851"/>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Product (categories)</a:t>
            </a:r>
          </a:p>
        </p:txBody>
      </p:sp>
      <p:sp>
        <p:nvSpPr>
          <p:cNvPr id="3" name="TextBox 2">
            <a:extLst>
              <a:ext uri="{FF2B5EF4-FFF2-40B4-BE49-F238E27FC236}">
                <a16:creationId xmlns:a16="http://schemas.microsoft.com/office/drawing/2014/main" id="{370D4AB4-431C-4211-A730-44ADD25FF39A}"/>
              </a:ext>
            </a:extLst>
          </p:cNvPr>
          <p:cNvSpPr txBox="1"/>
          <p:nvPr/>
        </p:nvSpPr>
        <p:spPr>
          <a:xfrm>
            <a:off x="903276" y="2704155"/>
            <a:ext cx="2976193" cy="923330"/>
          </a:xfrm>
          <a:prstGeom prst="rect">
            <a:avLst/>
          </a:prstGeom>
          <a:noFill/>
        </p:spPr>
        <p:txBody>
          <a:bodyPr wrap="square" rtlCol="0">
            <a:spAutoFit/>
          </a:bodyPr>
          <a:lstStyle/>
          <a:p>
            <a:r>
              <a:rPr lang="en-US" b="1" dirty="0"/>
              <a:t>Products for those with accessibility needs</a:t>
            </a:r>
          </a:p>
          <a:p>
            <a:r>
              <a:rPr lang="en-US" b="1" dirty="0">
                <a:highlight>
                  <a:srgbClr val="FFFF00"/>
                </a:highlight>
              </a:rPr>
              <a:t>(image - incorporate  icon)</a:t>
            </a:r>
          </a:p>
        </p:txBody>
      </p:sp>
      <p:sp>
        <p:nvSpPr>
          <p:cNvPr id="4" name="TextBox 3">
            <a:extLst>
              <a:ext uri="{FF2B5EF4-FFF2-40B4-BE49-F238E27FC236}">
                <a16:creationId xmlns:a16="http://schemas.microsoft.com/office/drawing/2014/main" id="{7198F7F8-E03B-435A-AD23-FA1921A49293}"/>
              </a:ext>
            </a:extLst>
          </p:cNvPr>
          <p:cNvSpPr txBox="1"/>
          <p:nvPr/>
        </p:nvSpPr>
        <p:spPr>
          <a:xfrm>
            <a:off x="3607232" y="2744983"/>
            <a:ext cx="1992923" cy="1477328"/>
          </a:xfrm>
          <a:prstGeom prst="rect">
            <a:avLst/>
          </a:prstGeom>
          <a:noFill/>
        </p:spPr>
        <p:txBody>
          <a:bodyPr wrap="square" rtlCol="0">
            <a:spAutoFit/>
          </a:bodyPr>
          <a:lstStyle/>
          <a:p>
            <a:r>
              <a:rPr lang="en-US" b="1" dirty="0"/>
              <a:t>3D Printers and Consumables </a:t>
            </a:r>
            <a:r>
              <a:rPr lang="en-US" b="1" dirty="0">
                <a:highlight>
                  <a:srgbClr val="FFFF00"/>
                </a:highlight>
              </a:rPr>
              <a:t>(image - incorporate  icon)</a:t>
            </a:r>
          </a:p>
          <a:p>
            <a:endParaRPr lang="en-US" dirty="0"/>
          </a:p>
        </p:txBody>
      </p:sp>
      <p:sp>
        <p:nvSpPr>
          <p:cNvPr id="5" name="TextBox 4">
            <a:extLst>
              <a:ext uri="{FF2B5EF4-FFF2-40B4-BE49-F238E27FC236}">
                <a16:creationId xmlns:a16="http://schemas.microsoft.com/office/drawing/2014/main" id="{6424DD34-663D-45D7-ADF6-F96F8A8F5AF3}"/>
              </a:ext>
            </a:extLst>
          </p:cNvPr>
          <p:cNvSpPr txBox="1"/>
          <p:nvPr/>
        </p:nvSpPr>
        <p:spPr>
          <a:xfrm>
            <a:off x="9053396" y="2704155"/>
            <a:ext cx="2781274" cy="923330"/>
          </a:xfrm>
          <a:prstGeom prst="rect">
            <a:avLst/>
          </a:prstGeom>
          <a:noFill/>
        </p:spPr>
        <p:txBody>
          <a:bodyPr wrap="none" rtlCol="0">
            <a:spAutoFit/>
          </a:bodyPr>
          <a:lstStyle/>
          <a:p>
            <a:r>
              <a:rPr lang="en-US" b="1" dirty="0"/>
              <a:t>Tech Consulting (cube icon)</a:t>
            </a:r>
          </a:p>
          <a:p>
            <a:r>
              <a:rPr lang="en-US" dirty="0">
                <a:highlight>
                  <a:srgbClr val="FFFF00"/>
                </a:highlight>
              </a:rPr>
              <a:t>TonboSolutions.com</a:t>
            </a:r>
          </a:p>
          <a:p>
            <a:endParaRPr lang="en-US" dirty="0"/>
          </a:p>
        </p:txBody>
      </p:sp>
      <p:sp>
        <p:nvSpPr>
          <p:cNvPr id="6" name="TextBox 5">
            <a:extLst>
              <a:ext uri="{FF2B5EF4-FFF2-40B4-BE49-F238E27FC236}">
                <a16:creationId xmlns:a16="http://schemas.microsoft.com/office/drawing/2014/main" id="{91BA34BC-3666-47DE-ADCB-663D7C11E874}"/>
              </a:ext>
            </a:extLst>
          </p:cNvPr>
          <p:cNvSpPr txBox="1"/>
          <p:nvPr/>
        </p:nvSpPr>
        <p:spPr>
          <a:xfrm>
            <a:off x="5708684" y="2704154"/>
            <a:ext cx="1594339" cy="1754326"/>
          </a:xfrm>
          <a:prstGeom prst="rect">
            <a:avLst/>
          </a:prstGeom>
          <a:noFill/>
        </p:spPr>
        <p:txBody>
          <a:bodyPr wrap="square" rtlCol="0">
            <a:spAutoFit/>
          </a:bodyPr>
          <a:lstStyle/>
          <a:p>
            <a:r>
              <a:rPr lang="en-US" b="1" dirty="0"/>
              <a:t>Consumables </a:t>
            </a:r>
            <a:r>
              <a:rPr lang="en-US" b="1" dirty="0">
                <a:highlight>
                  <a:srgbClr val="FFFF00"/>
                </a:highlight>
              </a:rPr>
              <a:t>(image - incorporate  icon)</a:t>
            </a:r>
          </a:p>
          <a:p>
            <a:pPr marL="285750" indent="-285750">
              <a:buFont typeface="Wingdings" panose="05000000000000000000" pitchFamily="2" charset="2"/>
              <a:buChar char="§"/>
            </a:pPr>
            <a:endParaRPr lang="en-US" dirty="0"/>
          </a:p>
          <a:p>
            <a:endParaRPr lang="en-US" dirty="0"/>
          </a:p>
        </p:txBody>
      </p:sp>
      <p:sp>
        <p:nvSpPr>
          <p:cNvPr id="7" name="TextBox 6">
            <a:extLst>
              <a:ext uri="{FF2B5EF4-FFF2-40B4-BE49-F238E27FC236}">
                <a16:creationId xmlns:a16="http://schemas.microsoft.com/office/drawing/2014/main" id="{0C56ABD2-05FC-46FC-8E44-B1695C4C9430}"/>
              </a:ext>
            </a:extLst>
          </p:cNvPr>
          <p:cNvSpPr txBox="1"/>
          <p:nvPr/>
        </p:nvSpPr>
        <p:spPr>
          <a:xfrm>
            <a:off x="7411552" y="2704154"/>
            <a:ext cx="1594339" cy="1754326"/>
          </a:xfrm>
          <a:prstGeom prst="rect">
            <a:avLst/>
          </a:prstGeom>
          <a:noFill/>
        </p:spPr>
        <p:txBody>
          <a:bodyPr wrap="square" rtlCol="0">
            <a:spAutoFit/>
          </a:bodyPr>
          <a:lstStyle/>
          <a:p>
            <a:r>
              <a:rPr lang="en-US" b="1" dirty="0"/>
              <a:t>Product Development</a:t>
            </a:r>
          </a:p>
          <a:p>
            <a:r>
              <a:rPr lang="en-US" b="1" dirty="0">
                <a:highlight>
                  <a:srgbClr val="FFFF00"/>
                </a:highlight>
              </a:rPr>
              <a:t>(image - incorporate  icon)</a:t>
            </a:r>
          </a:p>
          <a:p>
            <a:endParaRPr lang="en-US" dirty="0"/>
          </a:p>
        </p:txBody>
      </p:sp>
      <p:sp>
        <p:nvSpPr>
          <p:cNvPr id="8" name="Oval 7">
            <a:extLst>
              <a:ext uri="{FF2B5EF4-FFF2-40B4-BE49-F238E27FC236}">
                <a16:creationId xmlns:a16="http://schemas.microsoft.com/office/drawing/2014/main" id="{7049307A-D732-40FF-88E5-FBF5602F450E}"/>
              </a:ext>
            </a:extLst>
          </p:cNvPr>
          <p:cNvSpPr/>
          <p:nvPr/>
        </p:nvSpPr>
        <p:spPr>
          <a:xfrm flipV="1">
            <a:off x="11263651" y="1153167"/>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5C5E0B8-AFB4-4E76-A0DC-6B9B29812677}"/>
              </a:ext>
            </a:extLst>
          </p:cNvPr>
          <p:cNvSpPr txBox="1"/>
          <p:nvPr/>
        </p:nvSpPr>
        <p:spPr>
          <a:xfrm>
            <a:off x="11429992" y="1249649"/>
            <a:ext cx="272375" cy="369332"/>
          </a:xfrm>
          <a:prstGeom prst="rect">
            <a:avLst/>
          </a:prstGeom>
          <a:noFill/>
        </p:spPr>
        <p:txBody>
          <a:bodyPr wrap="square" rtlCol="0">
            <a:spAutoFit/>
          </a:bodyPr>
          <a:lstStyle/>
          <a:p>
            <a:r>
              <a:rPr lang="en-US" dirty="0">
                <a:solidFill>
                  <a:schemeClr val="bg1"/>
                </a:solidFill>
              </a:rPr>
              <a:t>1</a:t>
            </a:r>
          </a:p>
        </p:txBody>
      </p:sp>
    </p:spTree>
    <p:extLst>
      <p:ext uri="{BB962C8B-B14F-4D97-AF65-F5344CB8AC3E}">
        <p14:creationId xmlns:p14="http://schemas.microsoft.com/office/powerpoint/2010/main" val="2559263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80B16F-4A9A-48C0-BE51-253F713FE52C}"/>
              </a:ext>
            </a:extLst>
          </p:cNvPr>
          <p:cNvSpPr txBox="1"/>
          <p:nvPr/>
        </p:nvSpPr>
        <p:spPr>
          <a:xfrm flipH="1">
            <a:off x="3776550" y="1649378"/>
            <a:ext cx="2954984" cy="369332"/>
          </a:xfrm>
          <a:prstGeom prst="rect">
            <a:avLst/>
          </a:prstGeom>
          <a:noFill/>
        </p:spPr>
        <p:txBody>
          <a:bodyPr wrap="square" rtlCol="0">
            <a:spAutoFit/>
          </a:bodyPr>
          <a:lstStyle/>
          <a:p>
            <a:r>
              <a:rPr lang="en-US" dirty="0"/>
              <a:t>Original </a:t>
            </a:r>
            <a:r>
              <a:rPr lang="en-US" dirty="0" err="1"/>
              <a:t>TonboTech</a:t>
            </a:r>
            <a:r>
              <a:rPr lang="en-US" dirty="0"/>
              <a:t> Products</a:t>
            </a:r>
          </a:p>
        </p:txBody>
      </p:sp>
      <p:sp>
        <p:nvSpPr>
          <p:cNvPr id="3" name="TextBox 2">
            <a:extLst>
              <a:ext uri="{FF2B5EF4-FFF2-40B4-BE49-F238E27FC236}">
                <a16:creationId xmlns:a16="http://schemas.microsoft.com/office/drawing/2014/main" id="{68C195B9-274D-497E-BB7D-00E13B31EFED}"/>
              </a:ext>
            </a:extLst>
          </p:cNvPr>
          <p:cNvSpPr txBox="1"/>
          <p:nvPr/>
        </p:nvSpPr>
        <p:spPr>
          <a:xfrm>
            <a:off x="1812693" y="2248466"/>
            <a:ext cx="8208579" cy="646331"/>
          </a:xfrm>
          <a:prstGeom prst="rect">
            <a:avLst/>
          </a:prstGeom>
          <a:noFill/>
        </p:spPr>
        <p:txBody>
          <a:bodyPr wrap="square" rtlCol="0">
            <a:spAutoFit/>
          </a:bodyPr>
          <a:lstStyle/>
          <a:p>
            <a:r>
              <a:rPr lang="en-US" dirty="0"/>
              <a:t>You are now entering our e-commerce site which displays only products which are designed and produced by </a:t>
            </a:r>
            <a:r>
              <a:rPr lang="en-US" dirty="0" err="1"/>
              <a:t>TonboTech</a:t>
            </a:r>
            <a:endParaRPr lang="en-US" dirty="0"/>
          </a:p>
        </p:txBody>
      </p:sp>
      <p:sp>
        <p:nvSpPr>
          <p:cNvPr id="4" name="TextBox 3">
            <a:extLst>
              <a:ext uri="{FF2B5EF4-FFF2-40B4-BE49-F238E27FC236}">
                <a16:creationId xmlns:a16="http://schemas.microsoft.com/office/drawing/2014/main" id="{A8FC51E4-5F27-4BB1-91BD-031E1C7E9E37}"/>
              </a:ext>
            </a:extLst>
          </p:cNvPr>
          <p:cNvSpPr txBox="1"/>
          <p:nvPr/>
        </p:nvSpPr>
        <p:spPr>
          <a:xfrm>
            <a:off x="3468072" y="4500309"/>
            <a:ext cx="4109545" cy="646331"/>
          </a:xfrm>
          <a:prstGeom prst="rect">
            <a:avLst/>
          </a:prstGeom>
          <a:noFill/>
        </p:spPr>
        <p:txBody>
          <a:bodyPr wrap="square" rtlCol="0">
            <a:spAutoFit/>
          </a:bodyPr>
          <a:lstStyle/>
          <a:p>
            <a:r>
              <a:rPr lang="en-US" dirty="0">
                <a:highlight>
                  <a:srgbClr val="FFFF00"/>
                </a:highlight>
              </a:rPr>
              <a:t>Links to branded TonboTech.com ecommerce website</a:t>
            </a:r>
          </a:p>
        </p:txBody>
      </p:sp>
      <p:sp>
        <p:nvSpPr>
          <p:cNvPr id="5" name="Oval 4">
            <a:extLst>
              <a:ext uri="{FF2B5EF4-FFF2-40B4-BE49-F238E27FC236}">
                <a16:creationId xmlns:a16="http://schemas.microsoft.com/office/drawing/2014/main" id="{362D1A45-883A-4772-89F7-98F91DC1E1C6}"/>
              </a:ext>
            </a:extLst>
          </p:cNvPr>
          <p:cNvSpPr/>
          <p:nvPr/>
        </p:nvSpPr>
        <p:spPr>
          <a:xfrm flipV="1">
            <a:off x="11201171" y="1180220"/>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6D402CB-B9C1-41B8-A059-018DADAEE606}"/>
              </a:ext>
            </a:extLst>
          </p:cNvPr>
          <p:cNvSpPr txBox="1"/>
          <p:nvPr/>
        </p:nvSpPr>
        <p:spPr>
          <a:xfrm>
            <a:off x="11367512" y="1276702"/>
            <a:ext cx="272375" cy="369332"/>
          </a:xfrm>
          <a:prstGeom prst="rect">
            <a:avLst/>
          </a:prstGeom>
          <a:noFill/>
        </p:spPr>
        <p:txBody>
          <a:bodyPr wrap="square" rtlCol="0">
            <a:spAutoFit/>
          </a:bodyPr>
          <a:lstStyle/>
          <a:p>
            <a:r>
              <a:rPr lang="en-US" dirty="0">
                <a:solidFill>
                  <a:schemeClr val="bg1"/>
                </a:solidFill>
              </a:rPr>
              <a:t>2</a:t>
            </a:r>
          </a:p>
        </p:txBody>
      </p:sp>
    </p:spTree>
    <p:extLst>
      <p:ext uri="{BB962C8B-B14F-4D97-AF65-F5344CB8AC3E}">
        <p14:creationId xmlns:p14="http://schemas.microsoft.com/office/powerpoint/2010/main" val="823517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80B16F-4A9A-48C0-BE51-253F713FE52C}"/>
              </a:ext>
            </a:extLst>
          </p:cNvPr>
          <p:cNvSpPr txBox="1"/>
          <p:nvPr/>
        </p:nvSpPr>
        <p:spPr>
          <a:xfrm flipH="1">
            <a:off x="3273359" y="1871214"/>
            <a:ext cx="2954984" cy="369332"/>
          </a:xfrm>
          <a:prstGeom prst="rect">
            <a:avLst/>
          </a:prstGeom>
          <a:noFill/>
        </p:spPr>
        <p:txBody>
          <a:bodyPr wrap="square" rtlCol="0">
            <a:spAutoFit/>
          </a:bodyPr>
          <a:lstStyle/>
          <a:p>
            <a:r>
              <a:rPr lang="en-US" dirty="0"/>
              <a:t>Original </a:t>
            </a:r>
            <a:r>
              <a:rPr lang="en-US" dirty="0" err="1"/>
              <a:t>TonboTech</a:t>
            </a:r>
            <a:r>
              <a:rPr lang="en-US" dirty="0"/>
              <a:t> Products</a:t>
            </a:r>
          </a:p>
        </p:txBody>
      </p:sp>
      <p:sp>
        <p:nvSpPr>
          <p:cNvPr id="3" name="TextBox 2">
            <a:extLst>
              <a:ext uri="{FF2B5EF4-FFF2-40B4-BE49-F238E27FC236}">
                <a16:creationId xmlns:a16="http://schemas.microsoft.com/office/drawing/2014/main" id="{68C195B9-274D-497E-BB7D-00E13B31EFED}"/>
              </a:ext>
            </a:extLst>
          </p:cNvPr>
          <p:cNvSpPr txBox="1"/>
          <p:nvPr/>
        </p:nvSpPr>
        <p:spPr>
          <a:xfrm>
            <a:off x="1309502" y="2470302"/>
            <a:ext cx="8208579" cy="646331"/>
          </a:xfrm>
          <a:prstGeom prst="rect">
            <a:avLst/>
          </a:prstGeom>
          <a:noFill/>
        </p:spPr>
        <p:txBody>
          <a:bodyPr wrap="square" rtlCol="0">
            <a:spAutoFit/>
          </a:bodyPr>
          <a:lstStyle/>
          <a:p>
            <a:r>
              <a:rPr lang="en-US" dirty="0"/>
              <a:t>You are now entering our e-commerce site which displays only products which are designed and produced by </a:t>
            </a:r>
            <a:r>
              <a:rPr lang="en-US" dirty="0" err="1"/>
              <a:t>TonboTech</a:t>
            </a:r>
            <a:endParaRPr lang="en-US" dirty="0"/>
          </a:p>
        </p:txBody>
      </p:sp>
      <p:sp>
        <p:nvSpPr>
          <p:cNvPr id="4" name="TextBox 3">
            <a:extLst>
              <a:ext uri="{FF2B5EF4-FFF2-40B4-BE49-F238E27FC236}">
                <a16:creationId xmlns:a16="http://schemas.microsoft.com/office/drawing/2014/main" id="{A8FC51E4-5F27-4BB1-91BD-031E1C7E9E37}"/>
              </a:ext>
            </a:extLst>
          </p:cNvPr>
          <p:cNvSpPr txBox="1"/>
          <p:nvPr/>
        </p:nvSpPr>
        <p:spPr>
          <a:xfrm>
            <a:off x="2964881" y="4722145"/>
            <a:ext cx="4109545" cy="646331"/>
          </a:xfrm>
          <a:prstGeom prst="rect">
            <a:avLst/>
          </a:prstGeom>
          <a:noFill/>
        </p:spPr>
        <p:txBody>
          <a:bodyPr wrap="square" rtlCol="0">
            <a:spAutoFit/>
          </a:bodyPr>
          <a:lstStyle/>
          <a:p>
            <a:r>
              <a:rPr lang="en-US" dirty="0">
                <a:highlight>
                  <a:srgbClr val="FFFF00"/>
                </a:highlight>
              </a:rPr>
              <a:t>Links to branded TonboTech.com ecommerce website</a:t>
            </a:r>
          </a:p>
        </p:txBody>
      </p:sp>
      <p:sp>
        <p:nvSpPr>
          <p:cNvPr id="5" name="Oval 4">
            <a:extLst>
              <a:ext uri="{FF2B5EF4-FFF2-40B4-BE49-F238E27FC236}">
                <a16:creationId xmlns:a16="http://schemas.microsoft.com/office/drawing/2014/main" id="{362D1A45-883A-4772-89F7-98F91DC1E1C6}"/>
              </a:ext>
            </a:extLst>
          </p:cNvPr>
          <p:cNvSpPr/>
          <p:nvPr/>
        </p:nvSpPr>
        <p:spPr>
          <a:xfrm flipV="1">
            <a:off x="11157886" y="1147756"/>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6D402CB-B9C1-41B8-A059-018DADAEE606}"/>
              </a:ext>
            </a:extLst>
          </p:cNvPr>
          <p:cNvSpPr txBox="1"/>
          <p:nvPr/>
        </p:nvSpPr>
        <p:spPr>
          <a:xfrm>
            <a:off x="11324227" y="1244238"/>
            <a:ext cx="272375" cy="369332"/>
          </a:xfrm>
          <a:prstGeom prst="rect">
            <a:avLst/>
          </a:prstGeom>
          <a:noFill/>
        </p:spPr>
        <p:txBody>
          <a:bodyPr wrap="square" rtlCol="0">
            <a:spAutoFit/>
          </a:bodyPr>
          <a:lstStyle/>
          <a:p>
            <a:r>
              <a:rPr lang="en-US" dirty="0">
                <a:solidFill>
                  <a:schemeClr val="bg1"/>
                </a:solidFill>
              </a:rPr>
              <a:t>2</a:t>
            </a:r>
          </a:p>
        </p:txBody>
      </p:sp>
    </p:spTree>
    <p:extLst>
      <p:ext uri="{BB962C8B-B14F-4D97-AF65-F5344CB8AC3E}">
        <p14:creationId xmlns:p14="http://schemas.microsoft.com/office/powerpoint/2010/main" val="2427956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AA3C8-E649-4D34-863F-35015D5F2960}"/>
              </a:ext>
            </a:extLst>
          </p:cNvPr>
          <p:cNvSpPr>
            <a:spLocks noGrp="1"/>
          </p:cNvSpPr>
          <p:nvPr>
            <p:ph type="title"/>
          </p:nvPr>
        </p:nvSpPr>
        <p:spPr>
          <a:xfrm>
            <a:off x="670725" y="671208"/>
            <a:ext cx="10515600" cy="1325563"/>
          </a:xfrm>
        </p:spPr>
        <p:txBody>
          <a:bodyPr/>
          <a:lstStyle/>
          <a:p>
            <a:r>
              <a:rPr lang="en-US" dirty="0">
                <a:solidFill>
                  <a:schemeClr val="tx1"/>
                </a:solidFill>
              </a:rPr>
              <a:t>Product Development Contact sheet</a:t>
            </a:r>
          </a:p>
        </p:txBody>
      </p:sp>
      <p:sp>
        <p:nvSpPr>
          <p:cNvPr id="3" name="TextBox 2">
            <a:extLst>
              <a:ext uri="{FF2B5EF4-FFF2-40B4-BE49-F238E27FC236}">
                <a16:creationId xmlns:a16="http://schemas.microsoft.com/office/drawing/2014/main" id="{627FA299-EB2E-4D81-BF9B-526A9FEE629E}"/>
              </a:ext>
            </a:extLst>
          </p:cNvPr>
          <p:cNvSpPr txBox="1"/>
          <p:nvPr/>
        </p:nvSpPr>
        <p:spPr>
          <a:xfrm flipH="1">
            <a:off x="764203" y="1541144"/>
            <a:ext cx="10563883" cy="4247317"/>
          </a:xfrm>
          <a:prstGeom prst="rect">
            <a:avLst/>
          </a:prstGeom>
          <a:noFill/>
        </p:spPr>
        <p:txBody>
          <a:bodyPr wrap="square" rtlCol="0">
            <a:spAutoFit/>
          </a:bodyPr>
          <a:lstStyle/>
          <a:p>
            <a:r>
              <a:rPr lang="en-US" sz="1400" dirty="0"/>
              <a:t>I have a product in my mind that I’d Like to discuss</a:t>
            </a:r>
          </a:p>
          <a:p>
            <a:r>
              <a:rPr lang="en-US" sz="1400" dirty="0"/>
              <a:t>Project name:  Project </a:t>
            </a:r>
            <a:r>
              <a:rPr lang="en-US" sz="1400" dirty="0">
                <a:highlight>
                  <a:srgbClr val="FFFF00"/>
                </a:highlight>
              </a:rPr>
              <a:t>[                                </a:t>
            </a:r>
            <a:r>
              <a:rPr lang="en-US" sz="1400" dirty="0"/>
              <a:t>]</a:t>
            </a:r>
          </a:p>
          <a:p>
            <a:r>
              <a:rPr lang="en-US" sz="1400" dirty="0"/>
              <a:t>Product Description (if comfortable sharing) :  100 words</a:t>
            </a:r>
          </a:p>
          <a:p>
            <a:r>
              <a:rPr lang="en-US" sz="1400" dirty="0"/>
              <a:t>Project file uploads: “Upload any documents which may be helpful in discussing/considering your project </a:t>
            </a:r>
            <a:r>
              <a:rPr lang="en-US" sz="1400" dirty="0" err="1"/>
              <a:t>ie</a:t>
            </a:r>
            <a:r>
              <a:rPr lang="en-US" sz="1400" dirty="0"/>
              <a:t>. any drawings, diagrams etc.”</a:t>
            </a:r>
          </a:p>
          <a:p>
            <a:pPr marL="285750" indent="-285750">
              <a:buFont typeface="Wingdings" panose="05000000000000000000" pitchFamily="2" charset="2"/>
              <a:buChar char="q"/>
            </a:pPr>
            <a:r>
              <a:rPr lang="en-US" sz="1400" dirty="0"/>
              <a:t>I would like to discuss potentially enrolling in </a:t>
            </a:r>
            <a:r>
              <a:rPr lang="en-US" sz="1400" dirty="0" err="1"/>
              <a:t>TonboTech’s</a:t>
            </a:r>
            <a:r>
              <a:rPr lang="en-US" sz="1400" dirty="0"/>
              <a:t> royalty share program. </a:t>
            </a:r>
          </a:p>
          <a:p>
            <a:endParaRPr lang="en-US" sz="1400" dirty="0"/>
          </a:p>
          <a:p>
            <a:r>
              <a:rPr lang="en-US" sz="1400" dirty="0"/>
              <a:t>Contact info</a:t>
            </a:r>
          </a:p>
          <a:p>
            <a:pPr marL="285750" indent="-285750">
              <a:buFont typeface="Wingdings" panose="05000000000000000000" pitchFamily="2" charset="2"/>
              <a:buChar char="q"/>
            </a:pPr>
            <a:r>
              <a:rPr lang="en-US" sz="1400" dirty="0"/>
              <a:t>Name</a:t>
            </a:r>
          </a:p>
          <a:p>
            <a:pPr marL="285750" indent="-285750">
              <a:buFont typeface="Wingdings" panose="05000000000000000000" pitchFamily="2" charset="2"/>
              <a:buChar char="q"/>
            </a:pPr>
            <a:r>
              <a:rPr lang="en-US" sz="1400" dirty="0"/>
              <a:t>Address</a:t>
            </a:r>
          </a:p>
          <a:p>
            <a:pPr marL="285750" indent="-285750">
              <a:buFont typeface="Wingdings" panose="05000000000000000000" pitchFamily="2" charset="2"/>
              <a:buChar char="q"/>
            </a:pPr>
            <a:r>
              <a:rPr lang="en-US" sz="1400" dirty="0"/>
              <a:t>Company</a:t>
            </a:r>
          </a:p>
          <a:p>
            <a:pPr marL="285750" indent="-285750">
              <a:buFont typeface="Wingdings" panose="05000000000000000000" pitchFamily="2" charset="2"/>
              <a:buChar char="q"/>
            </a:pPr>
            <a:r>
              <a:rPr lang="en-US" sz="1400" dirty="0"/>
              <a:t>Phone</a:t>
            </a:r>
          </a:p>
          <a:p>
            <a:pPr marL="285750" indent="-285750">
              <a:buFont typeface="Wingdings" panose="05000000000000000000" pitchFamily="2" charset="2"/>
              <a:buChar char="q"/>
            </a:pPr>
            <a:r>
              <a:rPr lang="en-US" sz="1400" dirty="0"/>
              <a:t>Email</a:t>
            </a:r>
          </a:p>
          <a:p>
            <a:pPr marL="285750" indent="-285750">
              <a:buFont typeface="Wingdings" panose="05000000000000000000" pitchFamily="2" charset="2"/>
              <a:buChar char="q"/>
            </a:pPr>
            <a:r>
              <a:rPr lang="en-US" sz="1400" dirty="0"/>
              <a:t>Social media name:</a:t>
            </a:r>
          </a:p>
          <a:p>
            <a:pPr marL="742950" lvl="1" indent="-285750">
              <a:buFont typeface="Wingdings" panose="05000000000000000000" pitchFamily="2" charset="2"/>
              <a:buChar char="q"/>
            </a:pPr>
            <a:r>
              <a:rPr lang="en-US" sz="1400" dirty="0"/>
              <a:t>Facebook</a:t>
            </a:r>
          </a:p>
          <a:p>
            <a:pPr marL="742950" lvl="1" indent="-285750">
              <a:buFont typeface="Wingdings" panose="05000000000000000000" pitchFamily="2" charset="2"/>
              <a:buChar char="q"/>
            </a:pPr>
            <a:r>
              <a:rPr lang="en-US" sz="1400" dirty="0"/>
              <a:t>Twitter</a:t>
            </a:r>
          </a:p>
          <a:p>
            <a:pPr marL="742950" lvl="1" indent="-285750">
              <a:buFont typeface="Wingdings" panose="05000000000000000000" pitchFamily="2" charset="2"/>
              <a:buChar char="q"/>
            </a:pPr>
            <a:r>
              <a:rPr lang="en-US" sz="1400" dirty="0"/>
              <a:t>Instagram</a:t>
            </a:r>
          </a:p>
          <a:p>
            <a:pPr marL="742950" lvl="1" indent="-285750">
              <a:buFont typeface="Wingdings" panose="05000000000000000000" pitchFamily="2" charset="2"/>
              <a:buChar char="q"/>
            </a:pPr>
            <a:r>
              <a:rPr lang="en-US" sz="1400" dirty="0"/>
              <a:t>LinkedIn</a:t>
            </a:r>
          </a:p>
          <a:p>
            <a:pPr marL="742950" lvl="1" indent="-285750">
              <a:buFont typeface="Wingdings" panose="05000000000000000000" pitchFamily="2" charset="2"/>
              <a:buChar char="q"/>
            </a:pPr>
            <a:r>
              <a:rPr lang="en-US" sz="1400" dirty="0"/>
              <a:t>YouTube</a:t>
            </a:r>
          </a:p>
          <a:p>
            <a:pPr lvl="1"/>
            <a:endParaRPr lang="en-US" dirty="0"/>
          </a:p>
        </p:txBody>
      </p:sp>
      <p:sp>
        <p:nvSpPr>
          <p:cNvPr id="4" name="TextBox 3">
            <a:extLst>
              <a:ext uri="{FF2B5EF4-FFF2-40B4-BE49-F238E27FC236}">
                <a16:creationId xmlns:a16="http://schemas.microsoft.com/office/drawing/2014/main" id="{258A9460-BC7B-4B6E-91BF-C5BB742F092D}"/>
              </a:ext>
            </a:extLst>
          </p:cNvPr>
          <p:cNvSpPr txBox="1"/>
          <p:nvPr/>
        </p:nvSpPr>
        <p:spPr>
          <a:xfrm>
            <a:off x="6421089" y="4893272"/>
            <a:ext cx="3058017" cy="954107"/>
          </a:xfrm>
          <a:prstGeom prst="rect">
            <a:avLst/>
          </a:prstGeom>
          <a:noFill/>
        </p:spPr>
        <p:txBody>
          <a:bodyPr wrap="none" rtlCol="0">
            <a:spAutoFit/>
          </a:bodyPr>
          <a:lstStyle/>
          <a:p>
            <a:r>
              <a:rPr lang="en-US" sz="1400" dirty="0">
                <a:highlight>
                  <a:srgbClr val="FFFF00"/>
                </a:highlight>
              </a:rPr>
              <a:t>On completion:</a:t>
            </a:r>
          </a:p>
          <a:p>
            <a:r>
              <a:rPr lang="en-US" sz="1400" dirty="0">
                <a:highlight>
                  <a:srgbClr val="FFFF00"/>
                </a:highlight>
              </a:rPr>
              <a:t>- Log form data</a:t>
            </a:r>
          </a:p>
          <a:p>
            <a:r>
              <a:rPr lang="en-US" sz="1400" dirty="0">
                <a:highlight>
                  <a:srgbClr val="FFFF00"/>
                </a:highlight>
              </a:rPr>
              <a:t>- Email info@tonboTech.com</a:t>
            </a:r>
          </a:p>
          <a:p>
            <a:r>
              <a:rPr lang="en-US" sz="1400" dirty="0">
                <a:highlight>
                  <a:srgbClr val="FFFF00"/>
                </a:highlight>
              </a:rPr>
              <a:t>- Link back to homepage on completion</a:t>
            </a:r>
          </a:p>
        </p:txBody>
      </p:sp>
      <p:sp>
        <p:nvSpPr>
          <p:cNvPr id="5" name="Oval 4">
            <a:extLst>
              <a:ext uri="{FF2B5EF4-FFF2-40B4-BE49-F238E27FC236}">
                <a16:creationId xmlns:a16="http://schemas.microsoft.com/office/drawing/2014/main" id="{3756A4F2-3C1A-440A-90AC-CD7D811CEB28}"/>
              </a:ext>
            </a:extLst>
          </p:cNvPr>
          <p:cNvSpPr/>
          <p:nvPr/>
        </p:nvSpPr>
        <p:spPr>
          <a:xfrm flipV="1">
            <a:off x="11328086" y="1120703"/>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515D630-C872-4CB8-A343-B710A1619929}"/>
              </a:ext>
            </a:extLst>
          </p:cNvPr>
          <p:cNvSpPr txBox="1"/>
          <p:nvPr/>
        </p:nvSpPr>
        <p:spPr>
          <a:xfrm>
            <a:off x="11494427" y="1217185"/>
            <a:ext cx="272375" cy="369332"/>
          </a:xfrm>
          <a:prstGeom prst="rect">
            <a:avLst/>
          </a:prstGeom>
          <a:noFill/>
        </p:spPr>
        <p:txBody>
          <a:bodyPr wrap="square" rtlCol="0">
            <a:spAutoFit/>
          </a:bodyPr>
          <a:lstStyle/>
          <a:p>
            <a:r>
              <a:rPr lang="en-US" dirty="0">
                <a:solidFill>
                  <a:schemeClr val="bg1"/>
                </a:solidFill>
              </a:rPr>
              <a:t>3</a:t>
            </a:r>
          </a:p>
        </p:txBody>
      </p:sp>
    </p:spTree>
    <p:extLst>
      <p:ext uri="{BB962C8B-B14F-4D97-AF65-F5344CB8AC3E}">
        <p14:creationId xmlns:p14="http://schemas.microsoft.com/office/powerpoint/2010/main" val="1702598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1F857-FC23-4A03-A0A6-70B6EDEB0CB5}"/>
              </a:ext>
            </a:extLst>
          </p:cNvPr>
          <p:cNvSpPr>
            <a:spLocks noGrp="1"/>
          </p:cNvSpPr>
          <p:nvPr>
            <p:ph type="title"/>
          </p:nvPr>
        </p:nvSpPr>
        <p:spPr>
          <a:xfrm>
            <a:off x="1319070" y="964725"/>
            <a:ext cx="10515600" cy="628525"/>
          </a:xfrm>
        </p:spPr>
        <p:txBody>
          <a:bodyPr/>
          <a:lstStyle/>
          <a:p>
            <a:r>
              <a:rPr lang="en-US" dirty="0">
                <a:solidFill>
                  <a:schemeClr val="tx1"/>
                </a:solidFill>
              </a:rPr>
              <a:t>Contact info</a:t>
            </a:r>
          </a:p>
        </p:txBody>
      </p:sp>
      <p:sp>
        <p:nvSpPr>
          <p:cNvPr id="3" name="TextBox 2">
            <a:extLst>
              <a:ext uri="{FF2B5EF4-FFF2-40B4-BE49-F238E27FC236}">
                <a16:creationId xmlns:a16="http://schemas.microsoft.com/office/drawing/2014/main" id="{FFFD519D-5CF2-4AFD-AAEC-83246C25443A}"/>
              </a:ext>
            </a:extLst>
          </p:cNvPr>
          <p:cNvSpPr txBox="1"/>
          <p:nvPr/>
        </p:nvSpPr>
        <p:spPr>
          <a:xfrm>
            <a:off x="1395046" y="2104292"/>
            <a:ext cx="2472761" cy="1200329"/>
          </a:xfrm>
          <a:prstGeom prst="rect">
            <a:avLst/>
          </a:prstGeom>
          <a:noFill/>
        </p:spPr>
        <p:txBody>
          <a:bodyPr wrap="square" rtlCol="0">
            <a:spAutoFit/>
          </a:bodyPr>
          <a:lstStyle/>
          <a:p>
            <a:r>
              <a:rPr lang="en-US" dirty="0" err="1"/>
              <a:t>TonboTech</a:t>
            </a:r>
            <a:endParaRPr lang="en-US" dirty="0"/>
          </a:p>
          <a:p>
            <a:r>
              <a:rPr lang="en-US" dirty="0">
                <a:hlinkClick r:id="rId2"/>
              </a:rPr>
              <a:t>info@TonboTech.com</a:t>
            </a:r>
            <a:endParaRPr lang="en-US" dirty="0"/>
          </a:p>
          <a:p>
            <a:r>
              <a:rPr lang="en-US" dirty="0"/>
              <a:t>sales@TonboTech.com</a:t>
            </a:r>
          </a:p>
          <a:p>
            <a:r>
              <a:rPr lang="en-US" dirty="0"/>
              <a:t>404.895.7885</a:t>
            </a:r>
          </a:p>
        </p:txBody>
      </p:sp>
      <p:sp>
        <p:nvSpPr>
          <p:cNvPr id="4" name="TextBox 3">
            <a:extLst>
              <a:ext uri="{FF2B5EF4-FFF2-40B4-BE49-F238E27FC236}">
                <a16:creationId xmlns:a16="http://schemas.microsoft.com/office/drawing/2014/main" id="{0554B985-D738-4472-89E0-FE7B4305B8B3}"/>
              </a:ext>
            </a:extLst>
          </p:cNvPr>
          <p:cNvSpPr txBox="1"/>
          <p:nvPr/>
        </p:nvSpPr>
        <p:spPr>
          <a:xfrm flipH="1">
            <a:off x="6045230" y="1827293"/>
            <a:ext cx="3863927" cy="1754326"/>
          </a:xfrm>
          <a:prstGeom prst="rect">
            <a:avLst/>
          </a:prstGeom>
          <a:noFill/>
        </p:spPr>
        <p:txBody>
          <a:bodyPr wrap="square" rtlCol="0">
            <a:spAutoFit/>
          </a:bodyPr>
          <a:lstStyle/>
          <a:p>
            <a:endParaRPr lang="en-US" dirty="0"/>
          </a:p>
          <a:p>
            <a:r>
              <a:rPr lang="en-US" dirty="0"/>
              <a:t>Company</a:t>
            </a:r>
          </a:p>
          <a:p>
            <a:r>
              <a:rPr lang="en-US" dirty="0"/>
              <a:t>Facebook:</a:t>
            </a:r>
          </a:p>
          <a:p>
            <a:r>
              <a:rPr lang="en-US" dirty="0"/>
              <a:t>Twitter:</a:t>
            </a:r>
          </a:p>
          <a:p>
            <a:r>
              <a:rPr lang="en-US" dirty="0"/>
              <a:t>Instagram:</a:t>
            </a:r>
          </a:p>
          <a:p>
            <a:endParaRPr lang="en-US" dirty="0"/>
          </a:p>
        </p:txBody>
      </p:sp>
      <p:sp>
        <p:nvSpPr>
          <p:cNvPr id="5" name="Oval 4">
            <a:extLst>
              <a:ext uri="{FF2B5EF4-FFF2-40B4-BE49-F238E27FC236}">
                <a16:creationId xmlns:a16="http://schemas.microsoft.com/office/drawing/2014/main" id="{C245C8F0-D8D9-45BD-BEE3-92076C8364A3}"/>
              </a:ext>
            </a:extLst>
          </p:cNvPr>
          <p:cNvSpPr/>
          <p:nvPr/>
        </p:nvSpPr>
        <p:spPr>
          <a:xfrm flipV="1">
            <a:off x="11174117" y="1147974"/>
            <a:ext cx="605059" cy="562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70D4DAE-9F69-4702-9DE6-C7BAFB6C50FC}"/>
              </a:ext>
            </a:extLst>
          </p:cNvPr>
          <p:cNvSpPr txBox="1"/>
          <p:nvPr/>
        </p:nvSpPr>
        <p:spPr>
          <a:xfrm>
            <a:off x="11340458" y="1244456"/>
            <a:ext cx="272375" cy="369332"/>
          </a:xfrm>
          <a:prstGeom prst="rect">
            <a:avLst/>
          </a:prstGeom>
          <a:noFill/>
        </p:spPr>
        <p:txBody>
          <a:bodyPr wrap="square" rtlCol="0">
            <a:spAutoFit/>
          </a:bodyPr>
          <a:lstStyle/>
          <a:p>
            <a:r>
              <a:rPr lang="en-US" dirty="0">
                <a:solidFill>
                  <a:schemeClr val="bg1"/>
                </a:solidFill>
              </a:rPr>
              <a:t>1</a:t>
            </a:r>
          </a:p>
        </p:txBody>
      </p:sp>
    </p:spTree>
    <p:extLst>
      <p:ext uri="{BB962C8B-B14F-4D97-AF65-F5344CB8AC3E}">
        <p14:creationId xmlns:p14="http://schemas.microsoft.com/office/powerpoint/2010/main" val="3795171257"/>
      </p:ext>
    </p:extLst>
  </p:cSld>
  <p:clrMapOvr>
    <a:masterClrMapping/>
  </p:clrMapOvr>
</p:sld>
</file>

<file path=ppt/theme/theme1.xml><?xml version="1.0" encoding="utf-8"?>
<a:theme xmlns:a="http://schemas.openxmlformats.org/drawingml/2006/main" name="Office Theme">
  <a:themeElements>
    <a:clrScheme name="Custom 636">
      <a:dk1>
        <a:sysClr val="windowText" lastClr="000000"/>
      </a:dk1>
      <a:lt1>
        <a:sysClr val="window" lastClr="FFFFFF"/>
      </a:lt1>
      <a:dk2>
        <a:srgbClr val="44546A"/>
      </a:dk2>
      <a:lt2>
        <a:srgbClr val="E7E6E6"/>
      </a:lt2>
      <a:accent1>
        <a:srgbClr val="0B2E4C"/>
      </a:accent1>
      <a:accent2>
        <a:srgbClr val="C40467"/>
      </a:accent2>
      <a:accent3>
        <a:srgbClr val="0585DE"/>
      </a:accent3>
      <a:accent4>
        <a:srgbClr val="00B0F0"/>
      </a:accent4>
      <a:accent5>
        <a:srgbClr val="5B9BD5"/>
      </a:accent5>
      <a:accent6>
        <a:srgbClr val="BFBFBF"/>
      </a:accent6>
      <a:hlink>
        <a:srgbClr val="0563C1"/>
      </a:hlink>
      <a:folHlink>
        <a:srgbClr val="954F72"/>
      </a:folHlink>
    </a:clrScheme>
    <a:fontScheme name="Custom 351">
      <a:majorFont>
        <a:latin typeface="Montserrat"/>
        <a:ea typeface=""/>
        <a:cs typeface=""/>
      </a:majorFont>
      <a:minorFont>
        <a:latin typeface="Montserra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onbotech PowerPoint Template PPT ver 2" id="{841727E0-4883-40FF-BCA6-50879AF40298}" vid="{44B221E4-E406-45A8-BBC7-14B7D8AC3C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Tonbotech PowerPoint Template PPT v2</Template>
  <TotalTime>11</TotalTime>
  <Words>701</Words>
  <Application>Microsoft Office PowerPoint</Application>
  <PresentationFormat>Widescreen</PresentationFormat>
  <Paragraphs>78</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-apple-system</vt:lpstr>
      <vt:lpstr>Arial</vt:lpstr>
      <vt:lpstr>Calibri</vt:lpstr>
      <vt:lpstr>Montserrat</vt:lpstr>
      <vt:lpstr>Montserrat Light</vt:lpstr>
      <vt:lpstr>Wingdings</vt:lpstr>
      <vt:lpstr>Office Theme</vt:lpstr>
      <vt:lpstr>Proposed Landing Pages Design Guide</vt:lpstr>
      <vt:lpstr>PowerPoint Presentation</vt:lpstr>
      <vt:lpstr>PowerPoint Presentation</vt:lpstr>
      <vt:lpstr>PowerPoint Presentation</vt:lpstr>
      <vt:lpstr>PowerPoint Presentation</vt:lpstr>
      <vt:lpstr>PowerPoint Presentation</vt:lpstr>
      <vt:lpstr>PowerPoint Presentation</vt:lpstr>
      <vt:lpstr>Product Development Contact sheet</vt:lpstr>
      <vt:lpstr>Contact info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Landing Pages Design Guide</dc:title>
  <dc:creator>j lamar</dc:creator>
  <cp:lastModifiedBy>j lamar</cp:lastModifiedBy>
  <cp:revision>2</cp:revision>
  <dcterms:created xsi:type="dcterms:W3CDTF">2020-05-04T13:40:20Z</dcterms:created>
  <dcterms:modified xsi:type="dcterms:W3CDTF">2020-05-04T13:51:24Z</dcterms:modified>
</cp:coreProperties>
</file>